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  <p:sldMasterId id="2147483817" r:id="rId3"/>
    <p:sldMasterId id="2147483831" r:id="rId4"/>
  </p:sldMasterIdLst>
  <p:notesMasterIdLst>
    <p:notesMasterId r:id="rId31"/>
  </p:notesMasterIdLst>
  <p:handoutMasterIdLst>
    <p:handoutMasterId r:id="rId32"/>
  </p:handoutMasterIdLst>
  <p:sldIdLst>
    <p:sldId id="291" r:id="rId5"/>
    <p:sldId id="269" r:id="rId6"/>
    <p:sldId id="272" r:id="rId7"/>
    <p:sldId id="273" r:id="rId8"/>
    <p:sldId id="295" r:id="rId9"/>
    <p:sldId id="274" r:id="rId10"/>
    <p:sldId id="296" r:id="rId11"/>
    <p:sldId id="277" r:id="rId12"/>
    <p:sldId id="312" r:id="rId13"/>
    <p:sldId id="278" r:id="rId14"/>
    <p:sldId id="289" r:id="rId15"/>
    <p:sldId id="279" r:id="rId16"/>
    <p:sldId id="313" r:id="rId17"/>
    <p:sldId id="290" r:id="rId18"/>
    <p:sldId id="280" r:id="rId19"/>
    <p:sldId id="288" r:id="rId20"/>
    <p:sldId id="314" r:id="rId21"/>
    <p:sldId id="315" r:id="rId22"/>
    <p:sldId id="276" r:id="rId23"/>
    <p:sldId id="299" r:id="rId24"/>
    <p:sldId id="316" r:id="rId25"/>
    <p:sldId id="309" r:id="rId26"/>
    <p:sldId id="310" r:id="rId27"/>
    <p:sldId id="308" r:id="rId28"/>
    <p:sldId id="294" r:id="rId29"/>
    <p:sldId id="293" r:id="rId30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5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FF17DA"/>
    <a:srgbClr val="00002E"/>
    <a:srgbClr val="000040"/>
    <a:srgbClr val="152758"/>
    <a:srgbClr val="009FEE"/>
    <a:srgbClr val="00ABE2"/>
    <a:srgbClr val="002C44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62" d="100"/>
          <a:sy n="62" d="100"/>
        </p:scale>
        <p:origin x="1500" y="72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image" Target="../media/image1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AB29D-8E47-43F9-9E9A-C7BD9961C0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0168FC8-215A-44DD-B582-BD42740F4486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k-SK" dirty="0"/>
            <a:t>11 oblastí</a:t>
          </a:r>
        </a:p>
      </dgm:t>
    </dgm:pt>
    <dgm:pt modelId="{7FD2FD91-8276-4078-8036-F80315DD3EAF}" type="parTrans" cxnId="{744554E5-7C00-49BA-A6DC-BBFDBB1847EE}">
      <dgm:prSet/>
      <dgm:spPr/>
      <dgm:t>
        <a:bodyPr/>
        <a:lstStyle/>
        <a:p>
          <a:endParaRPr lang="sk-SK"/>
        </a:p>
      </dgm:t>
    </dgm:pt>
    <dgm:pt modelId="{9DBB271A-5070-4D48-95CF-044992BF6A75}" type="sibTrans" cxnId="{744554E5-7C00-49BA-A6DC-BBFDBB1847EE}">
      <dgm:prSet/>
      <dgm:spPr/>
      <dgm:t>
        <a:bodyPr/>
        <a:lstStyle/>
        <a:p>
          <a:endParaRPr lang="sk-SK"/>
        </a:p>
      </dgm:t>
    </dgm:pt>
    <dgm:pt modelId="{384A96C5-BFC0-47E7-85A3-E0CB94AC683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k-SK" dirty="0"/>
            <a:t>96 indikátorov</a:t>
          </a:r>
        </a:p>
      </dgm:t>
    </dgm:pt>
    <dgm:pt modelId="{540F5794-982A-4510-80EF-5BBCEFB37808}" type="parTrans" cxnId="{9762D0BC-4605-42D5-B203-54295888781B}">
      <dgm:prSet/>
      <dgm:spPr/>
      <dgm:t>
        <a:bodyPr/>
        <a:lstStyle/>
        <a:p>
          <a:endParaRPr lang="sk-SK"/>
        </a:p>
      </dgm:t>
    </dgm:pt>
    <dgm:pt modelId="{642534DD-AC92-4D71-BF5B-75FAFAFEAACD}" type="sibTrans" cxnId="{9762D0BC-4605-42D5-B203-54295888781B}">
      <dgm:prSet/>
      <dgm:spPr/>
      <dgm:t>
        <a:bodyPr/>
        <a:lstStyle/>
        <a:p>
          <a:endParaRPr lang="sk-SK"/>
        </a:p>
      </dgm:t>
    </dgm:pt>
    <dgm:pt modelId="{CB00CBCF-A8DD-4881-94D1-9CA3B43D270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k-SK" dirty="0"/>
            <a:t>5 typov zdrojov dát</a:t>
          </a:r>
        </a:p>
      </dgm:t>
    </dgm:pt>
    <dgm:pt modelId="{0B9B5AA1-FEE6-47D2-8526-DFEB37D156FD}" type="parTrans" cxnId="{9EBBC638-BA40-4262-B963-9250F2EF010E}">
      <dgm:prSet/>
      <dgm:spPr/>
      <dgm:t>
        <a:bodyPr/>
        <a:lstStyle/>
        <a:p>
          <a:endParaRPr lang="sk-SK"/>
        </a:p>
      </dgm:t>
    </dgm:pt>
    <dgm:pt modelId="{FA593A71-A7D5-45A7-B0C3-3D69F5D1E70C}" type="sibTrans" cxnId="{9EBBC638-BA40-4262-B963-9250F2EF010E}">
      <dgm:prSet/>
      <dgm:spPr/>
      <dgm:t>
        <a:bodyPr/>
        <a:lstStyle/>
        <a:p>
          <a:endParaRPr lang="sk-SK"/>
        </a:p>
      </dgm:t>
    </dgm:pt>
    <dgm:pt modelId="{39BFDE7C-D6E5-4A02-8700-898DD578ADF4}" type="pres">
      <dgm:prSet presAssocID="{63BAB29D-8E47-43F9-9E9A-C7BD9961C03E}" presName="linear" presStyleCnt="0">
        <dgm:presLayoutVars>
          <dgm:dir/>
          <dgm:animLvl val="lvl"/>
          <dgm:resizeHandles val="exact"/>
        </dgm:presLayoutVars>
      </dgm:prSet>
      <dgm:spPr/>
    </dgm:pt>
    <dgm:pt modelId="{67AC9E01-9D14-450D-8385-B7E14197C073}" type="pres">
      <dgm:prSet presAssocID="{B0168FC8-215A-44DD-B582-BD42740F4486}" presName="parentLin" presStyleCnt="0"/>
      <dgm:spPr/>
    </dgm:pt>
    <dgm:pt modelId="{966ABEFB-5938-4124-8AFE-8B2F8F8BCDDA}" type="pres">
      <dgm:prSet presAssocID="{B0168FC8-215A-44DD-B582-BD42740F4486}" presName="parentLeftMargin" presStyleLbl="node1" presStyleIdx="0" presStyleCnt="3"/>
      <dgm:spPr/>
    </dgm:pt>
    <dgm:pt modelId="{CCB5DCDD-6E58-48F7-B2A2-4D92BDDBA75E}" type="pres">
      <dgm:prSet presAssocID="{B0168FC8-215A-44DD-B582-BD42740F44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B41279-68E0-42A6-A2CB-4294C20489D3}" type="pres">
      <dgm:prSet presAssocID="{B0168FC8-215A-44DD-B582-BD42740F4486}" presName="negativeSpace" presStyleCnt="0"/>
      <dgm:spPr/>
    </dgm:pt>
    <dgm:pt modelId="{F65530A1-C50C-4E52-AD07-7060FCAACBE6}" type="pres">
      <dgm:prSet presAssocID="{B0168FC8-215A-44DD-B582-BD42740F4486}" presName="childText" presStyleLbl="conFgAcc1" presStyleIdx="0" presStyleCnt="3">
        <dgm:presLayoutVars>
          <dgm:bulletEnabled val="1"/>
        </dgm:presLayoutVars>
      </dgm:prSet>
      <dgm:spPr/>
    </dgm:pt>
    <dgm:pt modelId="{764D2610-2BF6-4A1E-817D-FF76DD2EEC1B}" type="pres">
      <dgm:prSet presAssocID="{9DBB271A-5070-4D48-95CF-044992BF6A75}" presName="spaceBetweenRectangles" presStyleCnt="0"/>
      <dgm:spPr/>
    </dgm:pt>
    <dgm:pt modelId="{301E6C1A-3611-48B3-BB10-067C7B836FDF}" type="pres">
      <dgm:prSet presAssocID="{384A96C5-BFC0-47E7-85A3-E0CB94AC683F}" presName="parentLin" presStyleCnt="0"/>
      <dgm:spPr/>
    </dgm:pt>
    <dgm:pt modelId="{E57FA213-0B27-4C6B-B947-DFF9D9582DBE}" type="pres">
      <dgm:prSet presAssocID="{384A96C5-BFC0-47E7-85A3-E0CB94AC683F}" presName="parentLeftMargin" presStyleLbl="node1" presStyleIdx="0" presStyleCnt="3"/>
      <dgm:spPr/>
    </dgm:pt>
    <dgm:pt modelId="{6B7FE7E2-9D31-40E9-8CFE-87CF71554E47}" type="pres">
      <dgm:prSet presAssocID="{384A96C5-BFC0-47E7-85A3-E0CB94AC68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401BA6-622D-433E-8633-820D7C6CD364}" type="pres">
      <dgm:prSet presAssocID="{384A96C5-BFC0-47E7-85A3-E0CB94AC683F}" presName="negativeSpace" presStyleCnt="0"/>
      <dgm:spPr/>
    </dgm:pt>
    <dgm:pt modelId="{4F6D7074-18B8-4C13-88D9-306392958FF3}" type="pres">
      <dgm:prSet presAssocID="{384A96C5-BFC0-47E7-85A3-E0CB94AC683F}" presName="childText" presStyleLbl="conFgAcc1" presStyleIdx="1" presStyleCnt="3">
        <dgm:presLayoutVars>
          <dgm:bulletEnabled val="1"/>
        </dgm:presLayoutVars>
      </dgm:prSet>
      <dgm:spPr/>
    </dgm:pt>
    <dgm:pt modelId="{ED25F577-D4C6-490B-ADD7-F71A1DFC7DC8}" type="pres">
      <dgm:prSet presAssocID="{642534DD-AC92-4D71-BF5B-75FAFAFEAACD}" presName="spaceBetweenRectangles" presStyleCnt="0"/>
      <dgm:spPr/>
    </dgm:pt>
    <dgm:pt modelId="{54E84C52-5C0A-4124-AEB3-1BAF6B599219}" type="pres">
      <dgm:prSet presAssocID="{CB00CBCF-A8DD-4881-94D1-9CA3B43D2702}" presName="parentLin" presStyleCnt="0"/>
      <dgm:spPr/>
    </dgm:pt>
    <dgm:pt modelId="{88DF9EA8-2AC4-4D70-A3DE-5B3E61865465}" type="pres">
      <dgm:prSet presAssocID="{CB00CBCF-A8DD-4881-94D1-9CA3B43D2702}" presName="parentLeftMargin" presStyleLbl="node1" presStyleIdx="1" presStyleCnt="3"/>
      <dgm:spPr/>
    </dgm:pt>
    <dgm:pt modelId="{D59C5139-CE7E-49CB-A632-53198B72AF04}" type="pres">
      <dgm:prSet presAssocID="{CB00CBCF-A8DD-4881-94D1-9CA3B43D270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9611A7A-5761-40EA-B71D-861CB7A38301}" type="pres">
      <dgm:prSet presAssocID="{CB00CBCF-A8DD-4881-94D1-9CA3B43D2702}" presName="negativeSpace" presStyleCnt="0"/>
      <dgm:spPr/>
    </dgm:pt>
    <dgm:pt modelId="{683CB0DC-1C22-4B22-9438-5DFCE44B4675}" type="pres">
      <dgm:prSet presAssocID="{CB00CBCF-A8DD-4881-94D1-9CA3B43D270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62D0BC-4605-42D5-B203-54295888781B}" srcId="{63BAB29D-8E47-43F9-9E9A-C7BD9961C03E}" destId="{384A96C5-BFC0-47E7-85A3-E0CB94AC683F}" srcOrd="1" destOrd="0" parTransId="{540F5794-982A-4510-80EF-5BBCEFB37808}" sibTransId="{642534DD-AC92-4D71-BF5B-75FAFAFEAACD}"/>
    <dgm:cxn modelId="{E9350A55-4CEB-4E67-AC82-A2596330DE43}" type="presOf" srcId="{B0168FC8-215A-44DD-B582-BD42740F4486}" destId="{CCB5DCDD-6E58-48F7-B2A2-4D92BDDBA75E}" srcOrd="1" destOrd="0" presId="urn:microsoft.com/office/officeart/2005/8/layout/list1"/>
    <dgm:cxn modelId="{758E0DC3-EDA7-436E-9629-60B43DFE2253}" type="presOf" srcId="{63BAB29D-8E47-43F9-9E9A-C7BD9961C03E}" destId="{39BFDE7C-D6E5-4A02-8700-898DD578ADF4}" srcOrd="0" destOrd="0" presId="urn:microsoft.com/office/officeart/2005/8/layout/list1"/>
    <dgm:cxn modelId="{4C490FF8-0781-4841-8780-9281CD8CA06F}" type="presOf" srcId="{384A96C5-BFC0-47E7-85A3-E0CB94AC683F}" destId="{E57FA213-0B27-4C6B-B947-DFF9D9582DBE}" srcOrd="0" destOrd="0" presId="urn:microsoft.com/office/officeart/2005/8/layout/list1"/>
    <dgm:cxn modelId="{50595332-6A00-464D-BDD9-602A453D8F28}" type="presOf" srcId="{CB00CBCF-A8DD-4881-94D1-9CA3B43D2702}" destId="{D59C5139-CE7E-49CB-A632-53198B72AF04}" srcOrd="1" destOrd="0" presId="urn:microsoft.com/office/officeart/2005/8/layout/list1"/>
    <dgm:cxn modelId="{13487737-84AC-4581-8D3F-A1F51794DE2B}" type="presOf" srcId="{B0168FC8-215A-44DD-B582-BD42740F4486}" destId="{966ABEFB-5938-4124-8AFE-8B2F8F8BCDDA}" srcOrd="0" destOrd="0" presId="urn:microsoft.com/office/officeart/2005/8/layout/list1"/>
    <dgm:cxn modelId="{C7200492-3C7C-4CD9-BFE8-59A7AE6624F8}" type="presOf" srcId="{CB00CBCF-A8DD-4881-94D1-9CA3B43D2702}" destId="{88DF9EA8-2AC4-4D70-A3DE-5B3E61865465}" srcOrd="0" destOrd="0" presId="urn:microsoft.com/office/officeart/2005/8/layout/list1"/>
    <dgm:cxn modelId="{430F517C-7235-4E8E-AD08-FBA53B429A0A}" type="presOf" srcId="{384A96C5-BFC0-47E7-85A3-E0CB94AC683F}" destId="{6B7FE7E2-9D31-40E9-8CFE-87CF71554E47}" srcOrd="1" destOrd="0" presId="urn:microsoft.com/office/officeart/2005/8/layout/list1"/>
    <dgm:cxn modelId="{744554E5-7C00-49BA-A6DC-BBFDBB1847EE}" srcId="{63BAB29D-8E47-43F9-9E9A-C7BD9961C03E}" destId="{B0168FC8-215A-44DD-B582-BD42740F4486}" srcOrd="0" destOrd="0" parTransId="{7FD2FD91-8276-4078-8036-F80315DD3EAF}" sibTransId="{9DBB271A-5070-4D48-95CF-044992BF6A75}"/>
    <dgm:cxn modelId="{9EBBC638-BA40-4262-B963-9250F2EF010E}" srcId="{63BAB29D-8E47-43F9-9E9A-C7BD9961C03E}" destId="{CB00CBCF-A8DD-4881-94D1-9CA3B43D2702}" srcOrd="2" destOrd="0" parTransId="{0B9B5AA1-FEE6-47D2-8526-DFEB37D156FD}" sibTransId="{FA593A71-A7D5-45A7-B0C3-3D69F5D1E70C}"/>
    <dgm:cxn modelId="{2B1E0687-6B3C-43B4-A82C-4A15BDC4ED88}" type="presParOf" srcId="{39BFDE7C-D6E5-4A02-8700-898DD578ADF4}" destId="{67AC9E01-9D14-450D-8385-B7E14197C073}" srcOrd="0" destOrd="0" presId="urn:microsoft.com/office/officeart/2005/8/layout/list1"/>
    <dgm:cxn modelId="{6DD91BAE-8C00-4582-87B1-ACFE0C3B536F}" type="presParOf" srcId="{67AC9E01-9D14-450D-8385-B7E14197C073}" destId="{966ABEFB-5938-4124-8AFE-8B2F8F8BCDDA}" srcOrd="0" destOrd="0" presId="urn:microsoft.com/office/officeart/2005/8/layout/list1"/>
    <dgm:cxn modelId="{957C8155-020E-4171-8253-C27C9F5B0FE1}" type="presParOf" srcId="{67AC9E01-9D14-450D-8385-B7E14197C073}" destId="{CCB5DCDD-6E58-48F7-B2A2-4D92BDDBA75E}" srcOrd="1" destOrd="0" presId="urn:microsoft.com/office/officeart/2005/8/layout/list1"/>
    <dgm:cxn modelId="{CE0DFF5C-373E-4146-973E-F3170FDEB82A}" type="presParOf" srcId="{39BFDE7C-D6E5-4A02-8700-898DD578ADF4}" destId="{EDB41279-68E0-42A6-A2CB-4294C20489D3}" srcOrd="1" destOrd="0" presId="urn:microsoft.com/office/officeart/2005/8/layout/list1"/>
    <dgm:cxn modelId="{AC32E9A4-6271-48E5-9335-9395B715DAE6}" type="presParOf" srcId="{39BFDE7C-D6E5-4A02-8700-898DD578ADF4}" destId="{F65530A1-C50C-4E52-AD07-7060FCAACBE6}" srcOrd="2" destOrd="0" presId="urn:microsoft.com/office/officeart/2005/8/layout/list1"/>
    <dgm:cxn modelId="{E7E04DBC-87EC-4422-B1FE-8EFCBD8B578B}" type="presParOf" srcId="{39BFDE7C-D6E5-4A02-8700-898DD578ADF4}" destId="{764D2610-2BF6-4A1E-817D-FF76DD2EEC1B}" srcOrd="3" destOrd="0" presId="urn:microsoft.com/office/officeart/2005/8/layout/list1"/>
    <dgm:cxn modelId="{7D6CE436-EF8B-46AC-B28C-5F67B6F8D254}" type="presParOf" srcId="{39BFDE7C-D6E5-4A02-8700-898DD578ADF4}" destId="{301E6C1A-3611-48B3-BB10-067C7B836FDF}" srcOrd="4" destOrd="0" presId="urn:microsoft.com/office/officeart/2005/8/layout/list1"/>
    <dgm:cxn modelId="{924A17A2-F8D2-4354-816A-B2266C980441}" type="presParOf" srcId="{301E6C1A-3611-48B3-BB10-067C7B836FDF}" destId="{E57FA213-0B27-4C6B-B947-DFF9D9582DBE}" srcOrd="0" destOrd="0" presId="urn:microsoft.com/office/officeart/2005/8/layout/list1"/>
    <dgm:cxn modelId="{A1A0FD90-ECAF-40C9-940B-B7C0CB27696D}" type="presParOf" srcId="{301E6C1A-3611-48B3-BB10-067C7B836FDF}" destId="{6B7FE7E2-9D31-40E9-8CFE-87CF71554E47}" srcOrd="1" destOrd="0" presId="urn:microsoft.com/office/officeart/2005/8/layout/list1"/>
    <dgm:cxn modelId="{5D01A3A4-3209-433E-A7D9-FF5D0E0F1131}" type="presParOf" srcId="{39BFDE7C-D6E5-4A02-8700-898DD578ADF4}" destId="{6A401BA6-622D-433E-8633-820D7C6CD364}" srcOrd="5" destOrd="0" presId="urn:microsoft.com/office/officeart/2005/8/layout/list1"/>
    <dgm:cxn modelId="{903787B7-7729-421E-ABE8-17C715CFB5CA}" type="presParOf" srcId="{39BFDE7C-D6E5-4A02-8700-898DD578ADF4}" destId="{4F6D7074-18B8-4C13-88D9-306392958FF3}" srcOrd="6" destOrd="0" presId="urn:microsoft.com/office/officeart/2005/8/layout/list1"/>
    <dgm:cxn modelId="{5E5380DD-B1CA-4139-B031-7DAE9452C437}" type="presParOf" srcId="{39BFDE7C-D6E5-4A02-8700-898DD578ADF4}" destId="{ED25F577-D4C6-490B-ADD7-F71A1DFC7DC8}" srcOrd="7" destOrd="0" presId="urn:microsoft.com/office/officeart/2005/8/layout/list1"/>
    <dgm:cxn modelId="{2F9B7575-E687-462B-80D8-E3AFDA8DACCE}" type="presParOf" srcId="{39BFDE7C-D6E5-4A02-8700-898DD578ADF4}" destId="{54E84C52-5C0A-4124-AEB3-1BAF6B599219}" srcOrd="8" destOrd="0" presId="urn:microsoft.com/office/officeart/2005/8/layout/list1"/>
    <dgm:cxn modelId="{E4CA5875-B5B3-4563-A62F-65D9E5A3ED12}" type="presParOf" srcId="{54E84C52-5C0A-4124-AEB3-1BAF6B599219}" destId="{88DF9EA8-2AC4-4D70-A3DE-5B3E61865465}" srcOrd="0" destOrd="0" presId="urn:microsoft.com/office/officeart/2005/8/layout/list1"/>
    <dgm:cxn modelId="{08FB452B-90DE-4D86-8488-E15FEDC37A18}" type="presParOf" srcId="{54E84C52-5C0A-4124-AEB3-1BAF6B599219}" destId="{D59C5139-CE7E-49CB-A632-53198B72AF04}" srcOrd="1" destOrd="0" presId="urn:microsoft.com/office/officeart/2005/8/layout/list1"/>
    <dgm:cxn modelId="{994058D7-0373-450F-A088-1EA83B491684}" type="presParOf" srcId="{39BFDE7C-D6E5-4A02-8700-898DD578ADF4}" destId="{79611A7A-5761-40EA-B71D-861CB7A38301}" srcOrd="9" destOrd="0" presId="urn:microsoft.com/office/officeart/2005/8/layout/list1"/>
    <dgm:cxn modelId="{6CEFDCAB-F66B-4CB4-A3DE-7A2ED121FF44}" type="presParOf" srcId="{39BFDE7C-D6E5-4A02-8700-898DD578ADF4}" destId="{683CB0DC-1C22-4B22-9438-5DFCE44B46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DFB68C-150A-4A31-929E-5A10BD3E252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9016801-4340-4FEE-9DB9-6B1E269D3BD8}">
      <dgm:prSet phldrT="[Text]"/>
      <dgm:spPr>
        <a:noFill/>
      </dgm:spPr>
      <dgm:t>
        <a:bodyPr/>
        <a:lstStyle/>
        <a:p>
          <a:r>
            <a:rPr lang="sk-SK" dirty="0"/>
            <a:t>	1. Miesto </a:t>
          </a:r>
        </a:p>
        <a:p>
          <a:r>
            <a:rPr lang="sk-SK" dirty="0"/>
            <a:t>Vranov nad Topľou - 78,7%</a:t>
          </a:r>
        </a:p>
      </dgm:t>
    </dgm:pt>
    <dgm:pt modelId="{6CC95579-1646-4A07-BEAD-1217DF5EB5D7}" type="parTrans" cxnId="{E38BA5E7-FC1D-4C9B-822A-B4E2EA9A59DC}">
      <dgm:prSet/>
      <dgm:spPr/>
      <dgm:t>
        <a:bodyPr/>
        <a:lstStyle/>
        <a:p>
          <a:endParaRPr lang="sk-SK"/>
        </a:p>
      </dgm:t>
    </dgm:pt>
    <dgm:pt modelId="{2867870B-B3A0-4D74-9A81-E0DB0398BF07}" type="sibTrans" cxnId="{E38BA5E7-FC1D-4C9B-822A-B4E2EA9A59DC}">
      <dgm:prSet/>
      <dgm:spPr/>
      <dgm:t>
        <a:bodyPr/>
        <a:lstStyle/>
        <a:p>
          <a:endParaRPr lang="sk-SK"/>
        </a:p>
      </dgm:t>
    </dgm:pt>
    <dgm:pt modelId="{CAEBB0E7-C40D-46CC-960F-0011FE34F690}">
      <dgm:prSet phldrT="[Text]"/>
      <dgm:spPr/>
      <dgm:t>
        <a:bodyPr/>
        <a:lstStyle/>
        <a:p>
          <a:r>
            <a:rPr lang="sk-SK" dirty="0"/>
            <a:t>	2. Miesto</a:t>
          </a:r>
        </a:p>
        <a:p>
          <a:r>
            <a:rPr lang="sk-SK" dirty="0"/>
            <a:t>Martin - 76,5%</a:t>
          </a:r>
        </a:p>
      </dgm:t>
    </dgm:pt>
    <dgm:pt modelId="{92CCF384-A93D-4712-9FA9-C8BEF09B121E}" type="parTrans" cxnId="{5B2D8D52-38BF-4EC9-ACB0-8A1E69F98043}">
      <dgm:prSet/>
      <dgm:spPr/>
      <dgm:t>
        <a:bodyPr/>
        <a:lstStyle/>
        <a:p>
          <a:endParaRPr lang="sk-SK"/>
        </a:p>
      </dgm:t>
    </dgm:pt>
    <dgm:pt modelId="{0ED66133-8BFA-4585-A865-C3287197688D}" type="sibTrans" cxnId="{5B2D8D52-38BF-4EC9-ACB0-8A1E69F98043}">
      <dgm:prSet/>
      <dgm:spPr/>
      <dgm:t>
        <a:bodyPr/>
        <a:lstStyle/>
        <a:p>
          <a:endParaRPr lang="sk-SK"/>
        </a:p>
      </dgm:t>
    </dgm:pt>
    <dgm:pt modelId="{5652C1B1-F65C-445F-ADCC-510A1DBD894B}">
      <dgm:prSet phldrT="[Text]"/>
      <dgm:spPr/>
      <dgm:t>
        <a:bodyPr/>
        <a:lstStyle/>
        <a:p>
          <a:r>
            <a:rPr lang="sk-SK" dirty="0"/>
            <a:t>	3. Miesto</a:t>
          </a:r>
        </a:p>
        <a:p>
          <a:r>
            <a:rPr lang="sk-SK" dirty="0"/>
            <a:t>Rožňava - 75,4%</a:t>
          </a:r>
        </a:p>
      </dgm:t>
    </dgm:pt>
    <dgm:pt modelId="{0E679C94-6FE3-4996-AF09-545D86D30D0D}" type="parTrans" cxnId="{6BE3CD8A-8AE4-4073-B4BF-3C1D4D4DC188}">
      <dgm:prSet/>
      <dgm:spPr/>
      <dgm:t>
        <a:bodyPr/>
        <a:lstStyle/>
        <a:p>
          <a:endParaRPr lang="sk-SK"/>
        </a:p>
      </dgm:t>
    </dgm:pt>
    <dgm:pt modelId="{FD60A9AC-2952-4BF4-8669-CA51078CB6B0}" type="sibTrans" cxnId="{6BE3CD8A-8AE4-4073-B4BF-3C1D4D4DC188}">
      <dgm:prSet/>
      <dgm:spPr/>
      <dgm:t>
        <a:bodyPr/>
        <a:lstStyle/>
        <a:p>
          <a:endParaRPr lang="sk-SK"/>
        </a:p>
      </dgm:t>
    </dgm:pt>
    <dgm:pt modelId="{6406D54E-071D-44E1-8790-2B958B4631B9}" type="pres">
      <dgm:prSet presAssocID="{67DFB68C-150A-4A31-929E-5A10BD3E2528}" presName="linear" presStyleCnt="0">
        <dgm:presLayoutVars>
          <dgm:dir/>
          <dgm:resizeHandles val="exact"/>
        </dgm:presLayoutVars>
      </dgm:prSet>
      <dgm:spPr/>
    </dgm:pt>
    <dgm:pt modelId="{29043E25-2265-4624-9BF1-8FBE4CBFA4B3}" type="pres">
      <dgm:prSet presAssocID="{F9016801-4340-4FEE-9DB9-6B1E269D3BD8}" presName="comp" presStyleCnt="0"/>
      <dgm:spPr/>
    </dgm:pt>
    <dgm:pt modelId="{B81A9941-6829-4F1A-989C-A947E677A6C3}" type="pres">
      <dgm:prSet presAssocID="{F9016801-4340-4FEE-9DB9-6B1E269D3BD8}" presName="box" presStyleLbl="node1" presStyleIdx="0" presStyleCnt="3"/>
      <dgm:spPr/>
    </dgm:pt>
    <dgm:pt modelId="{60E0384C-0B02-4753-AF4A-80DF93CB95EB}" type="pres">
      <dgm:prSet presAssocID="{F9016801-4340-4FEE-9DB9-6B1E269D3BD8}" presName="img" presStyleLbl="fgImgPlace1" presStyleIdx="0" presStyleCnt="3"/>
      <dgm:spPr>
        <a:noFill/>
      </dgm:spPr>
    </dgm:pt>
    <dgm:pt modelId="{3428BABE-CB9F-4318-8CBA-43A946D30180}" type="pres">
      <dgm:prSet presAssocID="{F9016801-4340-4FEE-9DB9-6B1E269D3BD8}" presName="text" presStyleLbl="node1" presStyleIdx="0" presStyleCnt="3">
        <dgm:presLayoutVars>
          <dgm:bulletEnabled val="1"/>
        </dgm:presLayoutVars>
      </dgm:prSet>
      <dgm:spPr/>
    </dgm:pt>
    <dgm:pt modelId="{333188C1-9F21-4DA0-83E0-5B9DC657CB23}" type="pres">
      <dgm:prSet presAssocID="{2867870B-B3A0-4D74-9A81-E0DB0398BF07}" presName="spacer" presStyleCnt="0"/>
      <dgm:spPr/>
    </dgm:pt>
    <dgm:pt modelId="{8C3D20B6-E3F5-4A17-A53B-F6F99F4185CF}" type="pres">
      <dgm:prSet presAssocID="{CAEBB0E7-C40D-46CC-960F-0011FE34F690}" presName="comp" presStyleCnt="0"/>
      <dgm:spPr/>
    </dgm:pt>
    <dgm:pt modelId="{C3797A7A-B3FA-46F6-A3FE-AB59422C9B7B}" type="pres">
      <dgm:prSet presAssocID="{CAEBB0E7-C40D-46CC-960F-0011FE34F690}" presName="box" presStyleLbl="node1" presStyleIdx="1" presStyleCnt="3"/>
      <dgm:spPr/>
    </dgm:pt>
    <dgm:pt modelId="{41263FD3-0030-4DEE-84E6-199D60B4A413}" type="pres">
      <dgm:prSet presAssocID="{CAEBB0E7-C40D-46CC-960F-0011FE34F690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557F28-5D42-4622-8ABA-C1996DA21B9F}" type="pres">
      <dgm:prSet presAssocID="{CAEBB0E7-C40D-46CC-960F-0011FE34F690}" presName="text" presStyleLbl="node1" presStyleIdx="1" presStyleCnt="3">
        <dgm:presLayoutVars>
          <dgm:bulletEnabled val="1"/>
        </dgm:presLayoutVars>
      </dgm:prSet>
      <dgm:spPr/>
    </dgm:pt>
    <dgm:pt modelId="{7E498D36-66EE-409F-BD70-F124C231EF06}" type="pres">
      <dgm:prSet presAssocID="{0ED66133-8BFA-4585-A865-C3287197688D}" presName="spacer" presStyleCnt="0"/>
      <dgm:spPr/>
    </dgm:pt>
    <dgm:pt modelId="{D8C2833F-E63B-4B60-B4B6-A7DDFD90C1AD}" type="pres">
      <dgm:prSet presAssocID="{5652C1B1-F65C-445F-ADCC-510A1DBD894B}" presName="comp" presStyleCnt="0"/>
      <dgm:spPr/>
    </dgm:pt>
    <dgm:pt modelId="{92F4227B-C57A-4E8A-BA25-8B9E98AACED2}" type="pres">
      <dgm:prSet presAssocID="{5652C1B1-F65C-445F-ADCC-510A1DBD894B}" presName="box" presStyleLbl="node1" presStyleIdx="2" presStyleCnt="3"/>
      <dgm:spPr/>
    </dgm:pt>
    <dgm:pt modelId="{66A88806-BF83-41F9-A5D6-F41ECAC73655}" type="pres">
      <dgm:prSet presAssocID="{5652C1B1-F65C-445F-ADCC-510A1DBD894B}" presName="img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1C3FE6-F529-4023-9CF6-C07B7F184F59}" type="pres">
      <dgm:prSet presAssocID="{5652C1B1-F65C-445F-ADCC-510A1DBD894B}" presName="text" presStyleLbl="node1" presStyleIdx="2" presStyleCnt="3">
        <dgm:presLayoutVars>
          <dgm:bulletEnabled val="1"/>
        </dgm:presLayoutVars>
      </dgm:prSet>
      <dgm:spPr/>
    </dgm:pt>
  </dgm:ptLst>
  <dgm:cxnLst>
    <dgm:cxn modelId="{9100FFD3-A3DB-4F1E-A6B2-86165C38311B}" type="presOf" srcId="{67DFB68C-150A-4A31-929E-5A10BD3E2528}" destId="{6406D54E-071D-44E1-8790-2B958B4631B9}" srcOrd="0" destOrd="0" presId="urn:microsoft.com/office/officeart/2005/8/layout/vList4"/>
    <dgm:cxn modelId="{974BCF03-D297-4DCD-BEC4-442750F7D3B7}" type="presOf" srcId="{5652C1B1-F65C-445F-ADCC-510A1DBD894B}" destId="{92F4227B-C57A-4E8A-BA25-8B9E98AACED2}" srcOrd="0" destOrd="0" presId="urn:microsoft.com/office/officeart/2005/8/layout/vList4"/>
    <dgm:cxn modelId="{3C9FB9BB-9A80-4B12-A445-FCDE3C07427E}" type="presOf" srcId="{F9016801-4340-4FEE-9DB9-6B1E269D3BD8}" destId="{B81A9941-6829-4F1A-989C-A947E677A6C3}" srcOrd="0" destOrd="0" presId="urn:microsoft.com/office/officeart/2005/8/layout/vList4"/>
    <dgm:cxn modelId="{E38BA5E7-FC1D-4C9B-822A-B4E2EA9A59DC}" srcId="{67DFB68C-150A-4A31-929E-5A10BD3E2528}" destId="{F9016801-4340-4FEE-9DB9-6B1E269D3BD8}" srcOrd="0" destOrd="0" parTransId="{6CC95579-1646-4A07-BEAD-1217DF5EB5D7}" sibTransId="{2867870B-B3A0-4D74-9A81-E0DB0398BF07}"/>
    <dgm:cxn modelId="{5B2D8D52-38BF-4EC9-ACB0-8A1E69F98043}" srcId="{67DFB68C-150A-4A31-929E-5A10BD3E2528}" destId="{CAEBB0E7-C40D-46CC-960F-0011FE34F690}" srcOrd="1" destOrd="0" parTransId="{92CCF384-A93D-4712-9FA9-C8BEF09B121E}" sibTransId="{0ED66133-8BFA-4585-A865-C3287197688D}"/>
    <dgm:cxn modelId="{AABD6598-8218-43A7-AA5B-0983D56BB92A}" type="presOf" srcId="{F9016801-4340-4FEE-9DB9-6B1E269D3BD8}" destId="{3428BABE-CB9F-4318-8CBA-43A946D30180}" srcOrd="1" destOrd="0" presId="urn:microsoft.com/office/officeart/2005/8/layout/vList4"/>
    <dgm:cxn modelId="{DA59B66F-6133-4483-BF02-FC227F408A79}" type="presOf" srcId="{CAEBB0E7-C40D-46CC-960F-0011FE34F690}" destId="{C3797A7A-B3FA-46F6-A3FE-AB59422C9B7B}" srcOrd="0" destOrd="0" presId="urn:microsoft.com/office/officeart/2005/8/layout/vList4"/>
    <dgm:cxn modelId="{6BE3CD8A-8AE4-4073-B4BF-3C1D4D4DC188}" srcId="{67DFB68C-150A-4A31-929E-5A10BD3E2528}" destId="{5652C1B1-F65C-445F-ADCC-510A1DBD894B}" srcOrd="2" destOrd="0" parTransId="{0E679C94-6FE3-4996-AF09-545D86D30D0D}" sibTransId="{FD60A9AC-2952-4BF4-8669-CA51078CB6B0}"/>
    <dgm:cxn modelId="{86478819-BFD8-4CFF-8434-90DBFA791D0A}" type="presOf" srcId="{CAEBB0E7-C40D-46CC-960F-0011FE34F690}" destId="{88557F28-5D42-4622-8ABA-C1996DA21B9F}" srcOrd="1" destOrd="0" presId="urn:microsoft.com/office/officeart/2005/8/layout/vList4"/>
    <dgm:cxn modelId="{D87D077B-51D3-4E64-A9F8-03486AEC5B93}" type="presOf" srcId="{5652C1B1-F65C-445F-ADCC-510A1DBD894B}" destId="{6C1C3FE6-F529-4023-9CF6-C07B7F184F59}" srcOrd="1" destOrd="0" presId="urn:microsoft.com/office/officeart/2005/8/layout/vList4"/>
    <dgm:cxn modelId="{EB45E995-4FA6-4682-9AA2-1288C473172D}" type="presParOf" srcId="{6406D54E-071D-44E1-8790-2B958B4631B9}" destId="{29043E25-2265-4624-9BF1-8FBE4CBFA4B3}" srcOrd="0" destOrd="0" presId="urn:microsoft.com/office/officeart/2005/8/layout/vList4"/>
    <dgm:cxn modelId="{2838EB5C-1E2B-4D87-9242-FAC670E8143D}" type="presParOf" srcId="{29043E25-2265-4624-9BF1-8FBE4CBFA4B3}" destId="{B81A9941-6829-4F1A-989C-A947E677A6C3}" srcOrd="0" destOrd="0" presId="urn:microsoft.com/office/officeart/2005/8/layout/vList4"/>
    <dgm:cxn modelId="{3CA4D4F2-A107-45BA-85E1-85C9818C86CD}" type="presParOf" srcId="{29043E25-2265-4624-9BF1-8FBE4CBFA4B3}" destId="{60E0384C-0B02-4753-AF4A-80DF93CB95EB}" srcOrd="1" destOrd="0" presId="urn:microsoft.com/office/officeart/2005/8/layout/vList4"/>
    <dgm:cxn modelId="{CCC9968F-041D-408D-86AB-8A3AE9711CE7}" type="presParOf" srcId="{29043E25-2265-4624-9BF1-8FBE4CBFA4B3}" destId="{3428BABE-CB9F-4318-8CBA-43A946D30180}" srcOrd="2" destOrd="0" presId="urn:microsoft.com/office/officeart/2005/8/layout/vList4"/>
    <dgm:cxn modelId="{83D67EF3-7A8F-4F26-8587-A4F61FDDA068}" type="presParOf" srcId="{6406D54E-071D-44E1-8790-2B958B4631B9}" destId="{333188C1-9F21-4DA0-83E0-5B9DC657CB23}" srcOrd="1" destOrd="0" presId="urn:microsoft.com/office/officeart/2005/8/layout/vList4"/>
    <dgm:cxn modelId="{D0B2C2B9-DE9B-4118-8D84-FAED891AD51D}" type="presParOf" srcId="{6406D54E-071D-44E1-8790-2B958B4631B9}" destId="{8C3D20B6-E3F5-4A17-A53B-F6F99F4185CF}" srcOrd="2" destOrd="0" presId="urn:microsoft.com/office/officeart/2005/8/layout/vList4"/>
    <dgm:cxn modelId="{5EAC4398-2D56-4CDD-9032-5D61FE23DC3C}" type="presParOf" srcId="{8C3D20B6-E3F5-4A17-A53B-F6F99F4185CF}" destId="{C3797A7A-B3FA-46F6-A3FE-AB59422C9B7B}" srcOrd="0" destOrd="0" presId="urn:microsoft.com/office/officeart/2005/8/layout/vList4"/>
    <dgm:cxn modelId="{89C5C73F-607F-46A1-9303-DCEB61F94844}" type="presParOf" srcId="{8C3D20B6-E3F5-4A17-A53B-F6F99F4185CF}" destId="{41263FD3-0030-4DEE-84E6-199D60B4A413}" srcOrd="1" destOrd="0" presId="urn:microsoft.com/office/officeart/2005/8/layout/vList4"/>
    <dgm:cxn modelId="{6196C9FC-F876-47CC-B00F-62DF1A95BD5D}" type="presParOf" srcId="{8C3D20B6-E3F5-4A17-A53B-F6F99F4185CF}" destId="{88557F28-5D42-4622-8ABA-C1996DA21B9F}" srcOrd="2" destOrd="0" presId="urn:microsoft.com/office/officeart/2005/8/layout/vList4"/>
    <dgm:cxn modelId="{C907F497-3D06-48CA-BC70-2785CE1FEEBE}" type="presParOf" srcId="{6406D54E-071D-44E1-8790-2B958B4631B9}" destId="{7E498D36-66EE-409F-BD70-F124C231EF06}" srcOrd="3" destOrd="0" presId="urn:microsoft.com/office/officeart/2005/8/layout/vList4"/>
    <dgm:cxn modelId="{833E07E7-35C5-45E8-A88F-27A80D9B0C53}" type="presParOf" srcId="{6406D54E-071D-44E1-8790-2B958B4631B9}" destId="{D8C2833F-E63B-4B60-B4B6-A7DDFD90C1AD}" srcOrd="4" destOrd="0" presId="urn:microsoft.com/office/officeart/2005/8/layout/vList4"/>
    <dgm:cxn modelId="{58278489-E4B0-4E62-BF7B-51B1C0D8B7F7}" type="presParOf" srcId="{D8C2833F-E63B-4B60-B4B6-A7DDFD90C1AD}" destId="{92F4227B-C57A-4E8A-BA25-8B9E98AACED2}" srcOrd="0" destOrd="0" presId="urn:microsoft.com/office/officeart/2005/8/layout/vList4"/>
    <dgm:cxn modelId="{81CA5C25-6107-4D54-A56F-91174CB56608}" type="presParOf" srcId="{D8C2833F-E63B-4B60-B4B6-A7DDFD90C1AD}" destId="{66A88806-BF83-41F9-A5D6-F41ECAC73655}" srcOrd="1" destOrd="0" presId="urn:microsoft.com/office/officeart/2005/8/layout/vList4"/>
    <dgm:cxn modelId="{FC11FF0A-1D43-4B13-9CA2-12AD9A6E8063}" type="presParOf" srcId="{D8C2833F-E63B-4B60-B4B6-A7DDFD90C1AD}" destId="{6C1C3FE6-F529-4023-9CF6-C07B7F184F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B6BF2B-F025-43C7-9689-AA16B9DD398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B91E841-6BCF-475B-BE6E-87497F1125DF}" type="pres">
      <dgm:prSet presAssocID="{2EB6BF2B-F025-43C7-9689-AA16B9DD398C}" presName="linear" presStyleCnt="0">
        <dgm:presLayoutVars>
          <dgm:dir/>
          <dgm:resizeHandles val="exact"/>
        </dgm:presLayoutVars>
      </dgm:prSet>
      <dgm:spPr/>
    </dgm:pt>
  </dgm:ptLst>
  <dgm:cxnLst>
    <dgm:cxn modelId="{643AA62F-D1F8-46E1-B9CE-8F18CE163680}" type="presOf" srcId="{2EB6BF2B-F025-43C7-9689-AA16B9DD398C}" destId="{CB91E841-6BCF-475B-BE6E-87497F1125D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DFB68C-150A-4A31-929E-5A10BD3E252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9016801-4340-4FEE-9DB9-6B1E269D3BD8}">
      <dgm:prSet phldrT="[Text]"/>
      <dgm:spPr/>
      <dgm:t>
        <a:bodyPr/>
        <a:lstStyle/>
        <a:p>
          <a:r>
            <a:rPr lang="sk-SK" dirty="0"/>
            <a:t>	1. Miesto </a:t>
          </a:r>
        </a:p>
        <a:p>
          <a:r>
            <a:rPr lang="sk-SK" dirty="0"/>
            <a:t>Vranov nad Topľou - 78,7%</a:t>
          </a:r>
        </a:p>
      </dgm:t>
    </dgm:pt>
    <dgm:pt modelId="{6CC95579-1646-4A07-BEAD-1217DF5EB5D7}" type="parTrans" cxnId="{E38BA5E7-FC1D-4C9B-822A-B4E2EA9A59DC}">
      <dgm:prSet/>
      <dgm:spPr/>
      <dgm:t>
        <a:bodyPr/>
        <a:lstStyle/>
        <a:p>
          <a:endParaRPr lang="sk-SK"/>
        </a:p>
      </dgm:t>
    </dgm:pt>
    <dgm:pt modelId="{2867870B-B3A0-4D74-9A81-E0DB0398BF07}" type="sibTrans" cxnId="{E38BA5E7-FC1D-4C9B-822A-B4E2EA9A59DC}">
      <dgm:prSet/>
      <dgm:spPr/>
      <dgm:t>
        <a:bodyPr/>
        <a:lstStyle/>
        <a:p>
          <a:endParaRPr lang="sk-SK"/>
        </a:p>
      </dgm:t>
    </dgm:pt>
    <dgm:pt modelId="{CAEBB0E7-C40D-46CC-960F-0011FE34F690}">
      <dgm:prSet phldrT="[Text]"/>
      <dgm:spPr/>
      <dgm:t>
        <a:bodyPr/>
        <a:lstStyle/>
        <a:p>
          <a:r>
            <a:rPr lang="sk-SK" dirty="0"/>
            <a:t>	2. Miesto</a:t>
          </a:r>
        </a:p>
        <a:p>
          <a:r>
            <a:rPr lang="sk-SK" dirty="0"/>
            <a:t>Martin - 76,5%</a:t>
          </a:r>
        </a:p>
      </dgm:t>
    </dgm:pt>
    <dgm:pt modelId="{92CCF384-A93D-4712-9FA9-C8BEF09B121E}" type="parTrans" cxnId="{5B2D8D52-38BF-4EC9-ACB0-8A1E69F98043}">
      <dgm:prSet/>
      <dgm:spPr/>
      <dgm:t>
        <a:bodyPr/>
        <a:lstStyle/>
        <a:p>
          <a:endParaRPr lang="sk-SK"/>
        </a:p>
      </dgm:t>
    </dgm:pt>
    <dgm:pt modelId="{0ED66133-8BFA-4585-A865-C3287197688D}" type="sibTrans" cxnId="{5B2D8D52-38BF-4EC9-ACB0-8A1E69F98043}">
      <dgm:prSet/>
      <dgm:spPr/>
      <dgm:t>
        <a:bodyPr/>
        <a:lstStyle/>
        <a:p>
          <a:endParaRPr lang="sk-SK"/>
        </a:p>
      </dgm:t>
    </dgm:pt>
    <dgm:pt modelId="{5652C1B1-F65C-445F-ADCC-510A1DBD894B}">
      <dgm:prSet phldrT="[Text]"/>
      <dgm:spPr/>
      <dgm:t>
        <a:bodyPr/>
        <a:lstStyle/>
        <a:p>
          <a:r>
            <a:rPr lang="sk-SK" dirty="0"/>
            <a:t>	3. Miesto</a:t>
          </a:r>
        </a:p>
        <a:p>
          <a:r>
            <a:rPr lang="sk-SK" dirty="0"/>
            <a:t>Rožňava - 75,4%</a:t>
          </a:r>
        </a:p>
      </dgm:t>
    </dgm:pt>
    <dgm:pt modelId="{0E679C94-6FE3-4996-AF09-545D86D30D0D}" type="parTrans" cxnId="{6BE3CD8A-8AE4-4073-B4BF-3C1D4D4DC188}">
      <dgm:prSet/>
      <dgm:spPr/>
      <dgm:t>
        <a:bodyPr/>
        <a:lstStyle/>
        <a:p>
          <a:endParaRPr lang="sk-SK"/>
        </a:p>
      </dgm:t>
    </dgm:pt>
    <dgm:pt modelId="{FD60A9AC-2952-4BF4-8669-CA51078CB6B0}" type="sibTrans" cxnId="{6BE3CD8A-8AE4-4073-B4BF-3C1D4D4DC188}">
      <dgm:prSet/>
      <dgm:spPr/>
      <dgm:t>
        <a:bodyPr/>
        <a:lstStyle/>
        <a:p>
          <a:endParaRPr lang="sk-SK"/>
        </a:p>
      </dgm:t>
    </dgm:pt>
    <dgm:pt modelId="{6406D54E-071D-44E1-8790-2B958B4631B9}" type="pres">
      <dgm:prSet presAssocID="{67DFB68C-150A-4A31-929E-5A10BD3E2528}" presName="linear" presStyleCnt="0">
        <dgm:presLayoutVars>
          <dgm:dir/>
          <dgm:resizeHandles val="exact"/>
        </dgm:presLayoutVars>
      </dgm:prSet>
      <dgm:spPr/>
    </dgm:pt>
    <dgm:pt modelId="{29043E25-2265-4624-9BF1-8FBE4CBFA4B3}" type="pres">
      <dgm:prSet presAssocID="{F9016801-4340-4FEE-9DB9-6B1E269D3BD8}" presName="comp" presStyleCnt="0"/>
      <dgm:spPr/>
    </dgm:pt>
    <dgm:pt modelId="{B81A9941-6829-4F1A-989C-A947E677A6C3}" type="pres">
      <dgm:prSet presAssocID="{F9016801-4340-4FEE-9DB9-6B1E269D3BD8}" presName="box" presStyleLbl="node1" presStyleIdx="0" presStyleCnt="3"/>
      <dgm:spPr/>
    </dgm:pt>
    <dgm:pt modelId="{60E0384C-0B02-4753-AF4A-80DF93CB95EB}" type="pres">
      <dgm:prSet presAssocID="{F9016801-4340-4FEE-9DB9-6B1E269D3BD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28BABE-CB9F-4318-8CBA-43A946D30180}" type="pres">
      <dgm:prSet presAssocID="{F9016801-4340-4FEE-9DB9-6B1E269D3BD8}" presName="text" presStyleLbl="node1" presStyleIdx="0" presStyleCnt="3">
        <dgm:presLayoutVars>
          <dgm:bulletEnabled val="1"/>
        </dgm:presLayoutVars>
      </dgm:prSet>
      <dgm:spPr/>
    </dgm:pt>
    <dgm:pt modelId="{333188C1-9F21-4DA0-83E0-5B9DC657CB23}" type="pres">
      <dgm:prSet presAssocID="{2867870B-B3A0-4D74-9A81-E0DB0398BF07}" presName="spacer" presStyleCnt="0"/>
      <dgm:spPr/>
    </dgm:pt>
    <dgm:pt modelId="{8C3D20B6-E3F5-4A17-A53B-F6F99F4185CF}" type="pres">
      <dgm:prSet presAssocID="{CAEBB0E7-C40D-46CC-960F-0011FE34F690}" presName="comp" presStyleCnt="0"/>
      <dgm:spPr/>
    </dgm:pt>
    <dgm:pt modelId="{C3797A7A-B3FA-46F6-A3FE-AB59422C9B7B}" type="pres">
      <dgm:prSet presAssocID="{CAEBB0E7-C40D-46CC-960F-0011FE34F690}" presName="box" presStyleLbl="node1" presStyleIdx="1" presStyleCnt="3"/>
      <dgm:spPr/>
    </dgm:pt>
    <dgm:pt modelId="{41263FD3-0030-4DEE-84E6-199D60B4A413}" type="pres">
      <dgm:prSet presAssocID="{CAEBB0E7-C40D-46CC-960F-0011FE34F69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8557F28-5D42-4622-8ABA-C1996DA21B9F}" type="pres">
      <dgm:prSet presAssocID="{CAEBB0E7-C40D-46CC-960F-0011FE34F690}" presName="text" presStyleLbl="node1" presStyleIdx="1" presStyleCnt="3">
        <dgm:presLayoutVars>
          <dgm:bulletEnabled val="1"/>
        </dgm:presLayoutVars>
      </dgm:prSet>
      <dgm:spPr/>
    </dgm:pt>
    <dgm:pt modelId="{7E498D36-66EE-409F-BD70-F124C231EF06}" type="pres">
      <dgm:prSet presAssocID="{0ED66133-8BFA-4585-A865-C3287197688D}" presName="spacer" presStyleCnt="0"/>
      <dgm:spPr/>
    </dgm:pt>
    <dgm:pt modelId="{D8C2833F-E63B-4B60-B4B6-A7DDFD90C1AD}" type="pres">
      <dgm:prSet presAssocID="{5652C1B1-F65C-445F-ADCC-510A1DBD894B}" presName="comp" presStyleCnt="0"/>
      <dgm:spPr/>
    </dgm:pt>
    <dgm:pt modelId="{92F4227B-C57A-4E8A-BA25-8B9E98AACED2}" type="pres">
      <dgm:prSet presAssocID="{5652C1B1-F65C-445F-ADCC-510A1DBD894B}" presName="box" presStyleLbl="node1" presStyleIdx="2" presStyleCnt="3"/>
      <dgm:spPr/>
    </dgm:pt>
    <dgm:pt modelId="{66A88806-BF83-41F9-A5D6-F41ECAC73655}" type="pres">
      <dgm:prSet presAssocID="{5652C1B1-F65C-445F-ADCC-510A1DBD894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C1C3FE6-F529-4023-9CF6-C07B7F184F59}" type="pres">
      <dgm:prSet presAssocID="{5652C1B1-F65C-445F-ADCC-510A1DBD894B}" presName="text" presStyleLbl="node1" presStyleIdx="2" presStyleCnt="3">
        <dgm:presLayoutVars>
          <dgm:bulletEnabled val="1"/>
        </dgm:presLayoutVars>
      </dgm:prSet>
      <dgm:spPr/>
    </dgm:pt>
  </dgm:ptLst>
  <dgm:cxnLst>
    <dgm:cxn modelId="{9100FFD3-A3DB-4F1E-A6B2-86165C38311B}" type="presOf" srcId="{67DFB68C-150A-4A31-929E-5A10BD3E2528}" destId="{6406D54E-071D-44E1-8790-2B958B4631B9}" srcOrd="0" destOrd="0" presId="urn:microsoft.com/office/officeart/2005/8/layout/vList4"/>
    <dgm:cxn modelId="{974BCF03-D297-4DCD-BEC4-442750F7D3B7}" type="presOf" srcId="{5652C1B1-F65C-445F-ADCC-510A1DBD894B}" destId="{92F4227B-C57A-4E8A-BA25-8B9E98AACED2}" srcOrd="0" destOrd="0" presId="urn:microsoft.com/office/officeart/2005/8/layout/vList4"/>
    <dgm:cxn modelId="{3C9FB9BB-9A80-4B12-A445-FCDE3C07427E}" type="presOf" srcId="{F9016801-4340-4FEE-9DB9-6B1E269D3BD8}" destId="{B81A9941-6829-4F1A-989C-A947E677A6C3}" srcOrd="0" destOrd="0" presId="urn:microsoft.com/office/officeart/2005/8/layout/vList4"/>
    <dgm:cxn modelId="{E38BA5E7-FC1D-4C9B-822A-B4E2EA9A59DC}" srcId="{67DFB68C-150A-4A31-929E-5A10BD3E2528}" destId="{F9016801-4340-4FEE-9DB9-6B1E269D3BD8}" srcOrd="0" destOrd="0" parTransId="{6CC95579-1646-4A07-BEAD-1217DF5EB5D7}" sibTransId="{2867870B-B3A0-4D74-9A81-E0DB0398BF07}"/>
    <dgm:cxn modelId="{5B2D8D52-38BF-4EC9-ACB0-8A1E69F98043}" srcId="{67DFB68C-150A-4A31-929E-5A10BD3E2528}" destId="{CAEBB0E7-C40D-46CC-960F-0011FE34F690}" srcOrd="1" destOrd="0" parTransId="{92CCF384-A93D-4712-9FA9-C8BEF09B121E}" sibTransId="{0ED66133-8BFA-4585-A865-C3287197688D}"/>
    <dgm:cxn modelId="{AABD6598-8218-43A7-AA5B-0983D56BB92A}" type="presOf" srcId="{F9016801-4340-4FEE-9DB9-6B1E269D3BD8}" destId="{3428BABE-CB9F-4318-8CBA-43A946D30180}" srcOrd="1" destOrd="0" presId="urn:microsoft.com/office/officeart/2005/8/layout/vList4"/>
    <dgm:cxn modelId="{DA59B66F-6133-4483-BF02-FC227F408A79}" type="presOf" srcId="{CAEBB0E7-C40D-46CC-960F-0011FE34F690}" destId="{C3797A7A-B3FA-46F6-A3FE-AB59422C9B7B}" srcOrd="0" destOrd="0" presId="urn:microsoft.com/office/officeart/2005/8/layout/vList4"/>
    <dgm:cxn modelId="{6BE3CD8A-8AE4-4073-B4BF-3C1D4D4DC188}" srcId="{67DFB68C-150A-4A31-929E-5A10BD3E2528}" destId="{5652C1B1-F65C-445F-ADCC-510A1DBD894B}" srcOrd="2" destOrd="0" parTransId="{0E679C94-6FE3-4996-AF09-545D86D30D0D}" sibTransId="{FD60A9AC-2952-4BF4-8669-CA51078CB6B0}"/>
    <dgm:cxn modelId="{86478819-BFD8-4CFF-8434-90DBFA791D0A}" type="presOf" srcId="{CAEBB0E7-C40D-46CC-960F-0011FE34F690}" destId="{88557F28-5D42-4622-8ABA-C1996DA21B9F}" srcOrd="1" destOrd="0" presId="urn:microsoft.com/office/officeart/2005/8/layout/vList4"/>
    <dgm:cxn modelId="{D87D077B-51D3-4E64-A9F8-03486AEC5B93}" type="presOf" srcId="{5652C1B1-F65C-445F-ADCC-510A1DBD894B}" destId="{6C1C3FE6-F529-4023-9CF6-C07B7F184F59}" srcOrd="1" destOrd="0" presId="urn:microsoft.com/office/officeart/2005/8/layout/vList4"/>
    <dgm:cxn modelId="{EB45E995-4FA6-4682-9AA2-1288C473172D}" type="presParOf" srcId="{6406D54E-071D-44E1-8790-2B958B4631B9}" destId="{29043E25-2265-4624-9BF1-8FBE4CBFA4B3}" srcOrd="0" destOrd="0" presId="urn:microsoft.com/office/officeart/2005/8/layout/vList4"/>
    <dgm:cxn modelId="{2838EB5C-1E2B-4D87-9242-FAC670E8143D}" type="presParOf" srcId="{29043E25-2265-4624-9BF1-8FBE4CBFA4B3}" destId="{B81A9941-6829-4F1A-989C-A947E677A6C3}" srcOrd="0" destOrd="0" presId="urn:microsoft.com/office/officeart/2005/8/layout/vList4"/>
    <dgm:cxn modelId="{3CA4D4F2-A107-45BA-85E1-85C9818C86CD}" type="presParOf" srcId="{29043E25-2265-4624-9BF1-8FBE4CBFA4B3}" destId="{60E0384C-0B02-4753-AF4A-80DF93CB95EB}" srcOrd="1" destOrd="0" presId="urn:microsoft.com/office/officeart/2005/8/layout/vList4"/>
    <dgm:cxn modelId="{CCC9968F-041D-408D-86AB-8A3AE9711CE7}" type="presParOf" srcId="{29043E25-2265-4624-9BF1-8FBE4CBFA4B3}" destId="{3428BABE-CB9F-4318-8CBA-43A946D30180}" srcOrd="2" destOrd="0" presId="urn:microsoft.com/office/officeart/2005/8/layout/vList4"/>
    <dgm:cxn modelId="{83D67EF3-7A8F-4F26-8587-A4F61FDDA068}" type="presParOf" srcId="{6406D54E-071D-44E1-8790-2B958B4631B9}" destId="{333188C1-9F21-4DA0-83E0-5B9DC657CB23}" srcOrd="1" destOrd="0" presId="urn:microsoft.com/office/officeart/2005/8/layout/vList4"/>
    <dgm:cxn modelId="{D0B2C2B9-DE9B-4118-8D84-FAED891AD51D}" type="presParOf" srcId="{6406D54E-071D-44E1-8790-2B958B4631B9}" destId="{8C3D20B6-E3F5-4A17-A53B-F6F99F4185CF}" srcOrd="2" destOrd="0" presId="urn:microsoft.com/office/officeart/2005/8/layout/vList4"/>
    <dgm:cxn modelId="{5EAC4398-2D56-4CDD-9032-5D61FE23DC3C}" type="presParOf" srcId="{8C3D20B6-E3F5-4A17-A53B-F6F99F4185CF}" destId="{C3797A7A-B3FA-46F6-A3FE-AB59422C9B7B}" srcOrd="0" destOrd="0" presId="urn:microsoft.com/office/officeart/2005/8/layout/vList4"/>
    <dgm:cxn modelId="{89C5C73F-607F-46A1-9303-DCEB61F94844}" type="presParOf" srcId="{8C3D20B6-E3F5-4A17-A53B-F6F99F4185CF}" destId="{41263FD3-0030-4DEE-84E6-199D60B4A413}" srcOrd="1" destOrd="0" presId="urn:microsoft.com/office/officeart/2005/8/layout/vList4"/>
    <dgm:cxn modelId="{6196C9FC-F876-47CC-B00F-62DF1A95BD5D}" type="presParOf" srcId="{8C3D20B6-E3F5-4A17-A53B-F6F99F4185CF}" destId="{88557F28-5D42-4622-8ABA-C1996DA21B9F}" srcOrd="2" destOrd="0" presId="urn:microsoft.com/office/officeart/2005/8/layout/vList4"/>
    <dgm:cxn modelId="{C907F497-3D06-48CA-BC70-2785CE1FEEBE}" type="presParOf" srcId="{6406D54E-071D-44E1-8790-2B958B4631B9}" destId="{7E498D36-66EE-409F-BD70-F124C231EF06}" srcOrd="3" destOrd="0" presId="urn:microsoft.com/office/officeart/2005/8/layout/vList4"/>
    <dgm:cxn modelId="{833E07E7-35C5-45E8-A88F-27A80D9B0C53}" type="presParOf" srcId="{6406D54E-071D-44E1-8790-2B958B4631B9}" destId="{D8C2833F-E63B-4B60-B4B6-A7DDFD90C1AD}" srcOrd="4" destOrd="0" presId="urn:microsoft.com/office/officeart/2005/8/layout/vList4"/>
    <dgm:cxn modelId="{58278489-E4B0-4E62-BF7B-51B1C0D8B7F7}" type="presParOf" srcId="{D8C2833F-E63B-4B60-B4B6-A7DDFD90C1AD}" destId="{92F4227B-C57A-4E8A-BA25-8B9E98AACED2}" srcOrd="0" destOrd="0" presId="urn:microsoft.com/office/officeart/2005/8/layout/vList4"/>
    <dgm:cxn modelId="{81CA5C25-6107-4D54-A56F-91174CB56608}" type="presParOf" srcId="{D8C2833F-E63B-4B60-B4B6-A7DDFD90C1AD}" destId="{66A88806-BF83-41F9-A5D6-F41ECAC73655}" srcOrd="1" destOrd="0" presId="urn:microsoft.com/office/officeart/2005/8/layout/vList4"/>
    <dgm:cxn modelId="{FC11FF0A-1D43-4B13-9CA2-12AD9A6E8063}" type="presParOf" srcId="{D8C2833F-E63B-4B60-B4B6-A7DDFD90C1AD}" destId="{6C1C3FE6-F529-4023-9CF6-C07B7F184F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EA924-327E-47CE-8824-9DDCA45B8BB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ECDE830-4CFB-4FAB-85E8-BB9ECD719401}">
      <dgm:prSet phldrT="[Text]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sk-SK" dirty="0"/>
            <a:t>Zlepšenie</a:t>
          </a:r>
        </a:p>
      </dgm:t>
    </dgm:pt>
    <dgm:pt modelId="{64CFBB58-21EC-45DB-96EE-8171E72AAA80}" type="parTrans" cxnId="{064FAC1D-B8C5-4642-A7C0-D9DC62863A3C}">
      <dgm:prSet/>
      <dgm:spPr/>
      <dgm:t>
        <a:bodyPr/>
        <a:lstStyle/>
        <a:p>
          <a:endParaRPr lang="sk-SK"/>
        </a:p>
      </dgm:t>
    </dgm:pt>
    <dgm:pt modelId="{B78EEBED-AC0D-4345-BC38-E72BF5540524}" type="sibTrans" cxnId="{064FAC1D-B8C5-4642-A7C0-D9DC62863A3C}">
      <dgm:prSet/>
      <dgm:spPr/>
      <dgm:t>
        <a:bodyPr/>
        <a:lstStyle/>
        <a:p>
          <a:endParaRPr lang="sk-SK"/>
        </a:p>
      </dgm:t>
    </dgm:pt>
    <dgm:pt modelId="{E7D87FA7-D5D5-4545-A473-34BBA1F0AD8D}">
      <dgm:prSet phldrT="[Text]" custT="1"/>
      <dgm:spPr/>
      <dgm:t>
        <a:bodyPr/>
        <a:lstStyle/>
        <a:p>
          <a:r>
            <a:rPr lang="sk-SK" sz="1600" b="1" dirty="0"/>
            <a:t>Podiel miest, ktoré majú zverejnený etický kódex volených predstaviteľov stúpol od roku 2014 z 22 na 28 %.</a:t>
          </a:r>
          <a:endParaRPr lang="sk-SK" sz="1600" dirty="0"/>
        </a:p>
      </dgm:t>
    </dgm:pt>
    <dgm:pt modelId="{B2E33543-F9DE-425A-B0C3-4BC1D2795E3D}" type="parTrans" cxnId="{6B73FB6C-DFB3-4292-9010-40F2B62E1293}">
      <dgm:prSet/>
      <dgm:spPr/>
      <dgm:t>
        <a:bodyPr/>
        <a:lstStyle/>
        <a:p>
          <a:endParaRPr lang="sk-SK"/>
        </a:p>
      </dgm:t>
    </dgm:pt>
    <dgm:pt modelId="{68D6DEA3-D6F1-43D4-84D7-5869F478A6B1}" type="sibTrans" cxnId="{6B73FB6C-DFB3-4292-9010-40F2B62E1293}">
      <dgm:prSet/>
      <dgm:spPr/>
      <dgm:t>
        <a:bodyPr/>
        <a:lstStyle/>
        <a:p>
          <a:endParaRPr lang="sk-SK"/>
        </a:p>
      </dgm:t>
    </dgm:pt>
    <dgm:pt modelId="{3D875EC1-EF94-4566-9029-C97097E863BC}">
      <dgm:prSet phldrT="[Text]" custT="1"/>
      <dgm:spPr/>
      <dgm:t>
        <a:bodyPr/>
        <a:lstStyle/>
        <a:p>
          <a:r>
            <a:rPr lang="sk-SK" sz="1600" b="1" dirty="0"/>
            <a:t>Už 62 zo 100 samospráv umožňuje občanom online nahlásiť problém  a sledovať jeho riešenie (oproti 34 v roku 2014)</a:t>
          </a:r>
          <a:endParaRPr lang="sk-SK" sz="1600" dirty="0"/>
        </a:p>
      </dgm:t>
    </dgm:pt>
    <dgm:pt modelId="{D22B2823-652A-4C9E-9562-F4B0CC3F7238}" type="parTrans" cxnId="{F2564147-CAB7-43C7-918A-111696DC4D81}">
      <dgm:prSet/>
      <dgm:spPr/>
      <dgm:t>
        <a:bodyPr/>
        <a:lstStyle/>
        <a:p>
          <a:endParaRPr lang="sk-SK"/>
        </a:p>
      </dgm:t>
    </dgm:pt>
    <dgm:pt modelId="{53E01FAC-E8FC-4B73-BEBF-759387A19F89}" type="sibTrans" cxnId="{F2564147-CAB7-43C7-918A-111696DC4D81}">
      <dgm:prSet/>
      <dgm:spPr/>
      <dgm:t>
        <a:bodyPr/>
        <a:lstStyle/>
        <a:p>
          <a:endParaRPr lang="sk-SK"/>
        </a:p>
      </dgm:t>
    </dgm:pt>
    <dgm:pt modelId="{04B6C69C-C5E1-4FDE-B7C9-2C41F7860F63}">
      <dgm:prSet phldrT="[Text]" custT="1"/>
      <dgm:spPr/>
      <dgm:t>
        <a:bodyPr/>
        <a:lstStyle/>
        <a:p>
          <a:r>
            <a:rPr lang="sk-SK" sz="1600" b="1" dirty="0"/>
            <a:t>Počet miest, ktoré zverejňujú video alebo zvukové záznamy zo zastupiteľstva narástol za dva roky zo 41 na 59. </a:t>
          </a:r>
          <a:endParaRPr lang="sk-SK" sz="1600" dirty="0"/>
        </a:p>
      </dgm:t>
    </dgm:pt>
    <dgm:pt modelId="{6107208F-E475-421A-B1D9-7E49E958687F}" type="parTrans" cxnId="{A88E6C40-419D-4C48-959A-78EB6BC4E323}">
      <dgm:prSet/>
      <dgm:spPr/>
      <dgm:t>
        <a:bodyPr/>
        <a:lstStyle/>
        <a:p>
          <a:endParaRPr lang="sk-SK"/>
        </a:p>
      </dgm:t>
    </dgm:pt>
    <dgm:pt modelId="{67E28E4C-C5CE-4479-AD6C-1FED754C1AB2}" type="sibTrans" cxnId="{A88E6C40-419D-4C48-959A-78EB6BC4E323}">
      <dgm:prSet/>
      <dgm:spPr/>
      <dgm:t>
        <a:bodyPr/>
        <a:lstStyle/>
        <a:p>
          <a:endParaRPr lang="sk-SK"/>
        </a:p>
      </dgm:t>
    </dgm:pt>
    <dgm:pt modelId="{CFDCB7CA-6BCE-4F7B-A2A6-D69433519B8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k-SK" dirty="0"/>
            <a:t>Nové zistenia</a:t>
          </a:r>
        </a:p>
      </dgm:t>
    </dgm:pt>
    <dgm:pt modelId="{27414B21-18E4-4454-95C6-673310A0D053}" type="parTrans" cxnId="{223900E9-6A83-49E4-AEC4-27906A0E1D62}">
      <dgm:prSet/>
      <dgm:spPr/>
      <dgm:t>
        <a:bodyPr/>
        <a:lstStyle/>
        <a:p>
          <a:endParaRPr lang="sk-SK"/>
        </a:p>
      </dgm:t>
    </dgm:pt>
    <dgm:pt modelId="{458AD6EE-689A-4C65-A7AA-290AFE904893}" type="sibTrans" cxnId="{223900E9-6A83-49E4-AEC4-27906A0E1D62}">
      <dgm:prSet/>
      <dgm:spPr/>
      <dgm:t>
        <a:bodyPr/>
        <a:lstStyle/>
        <a:p>
          <a:endParaRPr lang="sk-SK"/>
        </a:p>
      </dgm:t>
    </dgm:pt>
    <dgm:pt modelId="{7AC4DB19-30FF-4E3D-A904-43373FFD42E3}">
      <dgm:prSet phldrT="[Text]" custT="1"/>
      <dgm:spPr/>
      <dgm:t>
        <a:bodyPr/>
        <a:lstStyle/>
        <a:p>
          <a:r>
            <a:rPr lang="sk-SK" sz="1600" b="1" dirty="0"/>
            <a:t>Nástroje participatívneho rozpočtu využíva len 1 z 10 samospráv.</a:t>
          </a:r>
          <a:endParaRPr lang="sk-SK" sz="1600" dirty="0"/>
        </a:p>
      </dgm:t>
    </dgm:pt>
    <dgm:pt modelId="{1BD03400-68DC-4D9D-8FF1-287A73AEB9C3}" type="parTrans" cxnId="{E57EFBD1-22E9-4686-8C77-6C402F22D4E2}">
      <dgm:prSet/>
      <dgm:spPr/>
      <dgm:t>
        <a:bodyPr/>
        <a:lstStyle/>
        <a:p>
          <a:endParaRPr lang="sk-SK"/>
        </a:p>
      </dgm:t>
    </dgm:pt>
    <dgm:pt modelId="{38E199DA-88F3-4E32-A4EF-9C05CB3C3635}" type="sibTrans" cxnId="{E57EFBD1-22E9-4686-8C77-6C402F22D4E2}">
      <dgm:prSet/>
      <dgm:spPr/>
      <dgm:t>
        <a:bodyPr/>
        <a:lstStyle/>
        <a:p>
          <a:endParaRPr lang="sk-SK"/>
        </a:p>
      </dgm:t>
    </dgm:pt>
    <dgm:pt modelId="{6061F3A7-F0D2-4B9D-80A5-1D6F3545DC0F}">
      <dgm:prSet/>
      <dgm:spPr/>
      <dgm:t>
        <a:bodyPr/>
        <a:lstStyle/>
        <a:p>
          <a:r>
            <a:rPr lang="sk-SK" b="1" dirty="0"/>
            <a:t>Iba každé desiate mesto zverejňuje program primátora proaktívne na webe.</a:t>
          </a:r>
          <a:endParaRPr lang="sk-SK" dirty="0"/>
        </a:p>
      </dgm:t>
    </dgm:pt>
    <dgm:pt modelId="{4FDA75FC-C942-429B-8BCA-4651F15DEDEB}" type="parTrans" cxnId="{049E2F94-3B7E-43E9-93E9-647D14F3329B}">
      <dgm:prSet/>
      <dgm:spPr/>
      <dgm:t>
        <a:bodyPr/>
        <a:lstStyle/>
        <a:p>
          <a:endParaRPr lang="sk-SK"/>
        </a:p>
      </dgm:t>
    </dgm:pt>
    <dgm:pt modelId="{122D561F-0497-4A96-BBE6-A2D219AE1C38}" type="sibTrans" cxnId="{049E2F94-3B7E-43E9-93E9-647D14F3329B}">
      <dgm:prSet/>
      <dgm:spPr/>
      <dgm:t>
        <a:bodyPr/>
        <a:lstStyle/>
        <a:p>
          <a:endParaRPr lang="sk-SK"/>
        </a:p>
      </dgm:t>
    </dgm:pt>
    <dgm:pt modelId="{B10473F7-F191-4239-91DD-5C0E33DE96D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sk-SK" dirty="0"/>
            <a:t>Stagnácia alebo zhoršenie</a:t>
          </a:r>
        </a:p>
      </dgm:t>
    </dgm:pt>
    <dgm:pt modelId="{787B4D94-AC52-4DB8-AF04-8E350C145169}" type="parTrans" cxnId="{03D77910-DAFE-450A-A2D0-8B7206A74F96}">
      <dgm:prSet/>
      <dgm:spPr/>
      <dgm:t>
        <a:bodyPr/>
        <a:lstStyle/>
        <a:p>
          <a:endParaRPr lang="sk-SK"/>
        </a:p>
      </dgm:t>
    </dgm:pt>
    <dgm:pt modelId="{2A0901D9-1696-4D1D-A916-A920FF2A5FFD}" type="sibTrans" cxnId="{03D77910-DAFE-450A-A2D0-8B7206A74F96}">
      <dgm:prSet/>
      <dgm:spPr/>
      <dgm:t>
        <a:bodyPr/>
        <a:lstStyle/>
        <a:p>
          <a:endParaRPr lang="sk-SK"/>
        </a:p>
      </dgm:t>
    </dgm:pt>
    <dgm:pt modelId="{F764C50E-0B31-4A71-AF45-DA6F5D408E89}">
      <dgm:prSet phldrT="[Text]" custT="1"/>
      <dgm:spPr/>
      <dgm:t>
        <a:bodyPr/>
        <a:lstStyle/>
        <a:p>
          <a:r>
            <a:rPr lang="sk-SK" sz="1600" b="1" dirty="0"/>
            <a:t>Iba tretina samospráv prijíma automaticky zamestnancov cez výberové konania (oproti 32 v roku 2014).</a:t>
          </a:r>
          <a:endParaRPr lang="sk-SK" sz="1600" dirty="0"/>
        </a:p>
      </dgm:t>
    </dgm:pt>
    <dgm:pt modelId="{9755FB0A-0E26-404A-9E74-5A5A64986E78}" type="parTrans" cxnId="{9E662CA3-2311-4003-905B-6EC33E490589}">
      <dgm:prSet/>
      <dgm:spPr/>
      <dgm:t>
        <a:bodyPr/>
        <a:lstStyle/>
        <a:p>
          <a:endParaRPr lang="sk-SK"/>
        </a:p>
      </dgm:t>
    </dgm:pt>
    <dgm:pt modelId="{9F826BEF-BA6F-4589-9022-2364E9075217}" type="sibTrans" cxnId="{9E662CA3-2311-4003-905B-6EC33E490589}">
      <dgm:prSet/>
      <dgm:spPr/>
      <dgm:t>
        <a:bodyPr/>
        <a:lstStyle/>
        <a:p>
          <a:endParaRPr lang="sk-SK"/>
        </a:p>
      </dgm:t>
    </dgm:pt>
    <dgm:pt modelId="{39933710-3B94-4D01-B00D-6B428B04C1D8}">
      <dgm:prSet custT="1"/>
      <dgm:spPr/>
      <dgm:t>
        <a:bodyPr/>
        <a:lstStyle/>
        <a:p>
          <a:r>
            <a:rPr lang="sk-SK" sz="1600" b="1" dirty="0"/>
            <a:t>Až 9 zo 10 samospráv nepoužilo za dva roky pri predaji majetku ani raz elektronickú aukciu. (oproti 8 z 10 v roku 2014). </a:t>
          </a:r>
          <a:endParaRPr lang="sk-SK" sz="1600" dirty="0"/>
        </a:p>
      </dgm:t>
    </dgm:pt>
    <dgm:pt modelId="{50F913FE-4919-460D-8CEC-704BE96E66C0}" type="parTrans" cxnId="{B260378C-0CC0-4C56-80DC-2DE5D695D25B}">
      <dgm:prSet/>
      <dgm:spPr/>
      <dgm:t>
        <a:bodyPr/>
        <a:lstStyle/>
        <a:p>
          <a:endParaRPr lang="sk-SK"/>
        </a:p>
      </dgm:t>
    </dgm:pt>
    <dgm:pt modelId="{6DD87B17-B5CB-4451-A4A8-458AC1FB5BFE}" type="sibTrans" cxnId="{B260378C-0CC0-4C56-80DC-2DE5D695D25B}">
      <dgm:prSet/>
      <dgm:spPr/>
      <dgm:t>
        <a:bodyPr/>
        <a:lstStyle/>
        <a:p>
          <a:endParaRPr lang="sk-SK"/>
        </a:p>
      </dgm:t>
    </dgm:pt>
    <dgm:pt modelId="{C86B7B99-81E0-4FAB-B4FF-B3459BE479FE}">
      <dgm:prSet custT="1"/>
      <dgm:spPr/>
      <dgm:t>
        <a:bodyPr/>
        <a:lstStyle/>
        <a:p>
          <a:r>
            <a:rPr lang="sk-SK" sz="1600" b="1" dirty="0"/>
            <a:t>Stále iba 6 zo 100 primátorov zverejňuje na webe mesta majetkové priznania primátora (oproti 5 v roku 2014).</a:t>
          </a:r>
          <a:endParaRPr lang="sk-SK" sz="1600" dirty="0"/>
        </a:p>
      </dgm:t>
    </dgm:pt>
    <dgm:pt modelId="{938D7B3B-E9F7-4331-A883-D3C22465DFAF}" type="parTrans" cxnId="{92BE23A0-955C-4B18-9BD4-F9ABC542499C}">
      <dgm:prSet/>
      <dgm:spPr/>
      <dgm:t>
        <a:bodyPr/>
        <a:lstStyle/>
        <a:p>
          <a:endParaRPr lang="sk-SK"/>
        </a:p>
      </dgm:t>
    </dgm:pt>
    <dgm:pt modelId="{AEDD3C0C-E2E4-4B14-8766-733A04B4861B}" type="sibTrans" cxnId="{92BE23A0-955C-4B18-9BD4-F9ABC542499C}">
      <dgm:prSet/>
      <dgm:spPr/>
      <dgm:t>
        <a:bodyPr/>
        <a:lstStyle/>
        <a:p>
          <a:endParaRPr lang="sk-SK"/>
        </a:p>
      </dgm:t>
    </dgm:pt>
    <dgm:pt modelId="{B6D50750-6872-463A-BF25-FE0EEEF36CE2}">
      <dgm:prSet phldrT="[Text]"/>
      <dgm:spPr/>
      <dgm:t>
        <a:bodyPr/>
        <a:lstStyle/>
        <a:p>
          <a:r>
            <a:rPr lang="sk-SK" b="1" dirty="0"/>
            <a:t>Až 90 % miest nezverejňuje pravidlá pre prijímanie detí do materských škôl a jaslí. </a:t>
          </a:r>
          <a:endParaRPr lang="sk-SK" dirty="0"/>
        </a:p>
      </dgm:t>
    </dgm:pt>
    <dgm:pt modelId="{A8192754-8E1B-4C14-857C-0596FCA46587}" type="parTrans" cxnId="{E244DAF8-6F74-4DAE-A491-29812B059159}">
      <dgm:prSet/>
      <dgm:spPr/>
      <dgm:t>
        <a:bodyPr/>
        <a:lstStyle/>
        <a:p>
          <a:endParaRPr lang="sk-SK"/>
        </a:p>
      </dgm:t>
    </dgm:pt>
    <dgm:pt modelId="{18A1D4B9-339E-4236-9D1A-DFFA0286103B}" type="sibTrans" cxnId="{E244DAF8-6F74-4DAE-A491-29812B059159}">
      <dgm:prSet/>
      <dgm:spPr/>
      <dgm:t>
        <a:bodyPr/>
        <a:lstStyle/>
        <a:p>
          <a:endParaRPr lang="sk-SK"/>
        </a:p>
      </dgm:t>
    </dgm:pt>
    <dgm:pt modelId="{C19EB01A-F1F0-4C41-B829-B064E41F85B6}" type="pres">
      <dgm:prSet presAssocID="{D25EA924-327E-47CE-8824-9DDCA45B8BBB}" presName="Name0" presStyleCnt="0">
        <dgm:presLayoutVars>
          <dgm:dir/>
          <dgm:animLvl val="lvl"/>
          <dgm:resizeHandles val="exact"/>
        </dgm:presLayoutVars>
      </dgm:prSet>
      <dgm:spPr/>
    </dgm:pt>
    <dgm:pt modelId="{5FFC99C3-CBD1-4D15-806C-19A3667C6475}" type="pres">
      <dgm:prSet presAssocID="{CECDE830-4CFB-4FAB-85E8-BB9ECD719401}" presName="vertFlow" presStyleCnt="0"/>
      <dgm:spPr/>
    </dgm:pt>
    <dgm:pt modelId="{6DA754F0-68A2-41DC-B744-E3187EF020BF}" type="pres">
      <dgm:prSet presAssocID="{CECDE830-4CFB-4FAB-85E8-BB9ECD719401}" presName="header" presStyleLbl="node1" presStyleIdx="0" presStyleCnt="3"/>
      <dgm:spPr/>
    </dgm:pt>
    <dgm:pt modelId="{C322B2F2-3699-4ADE-B5B3-D0D229CCA7D5}" type="pres">
      <dgm:prSet presAssocID="{6107208F-E475-421A-B1D9-7E49E958687F}" presName="parTrans" presStyleLbl="sibTrans2D1" presStyleIdx="0" presStyleCnt="9"/>
      <dgm:spPr/>
    </dgm:pt>
    <dgm:pt modelId="{F8AB9A9C-F190-4AFC-8EA6-FF511F0E74A2}" type="pres">
      <dgm:prSet presAssocID="{04B6C69C-C5E1-4FDE-B7C9-2C41F7860F63}" presName="child" presStyleLbl="alignAccFollowNode1" presStyleIdx="0" presStyleCnt="9" custScaleY="172323">
        <dgm:presLayoutVars>
          <dgm:chMax val="0"/>
          <dgm:bulletEnabled val="1"/>
        </dgm:presLayoutVars>
      </dgm:prSet>
      <dgm:spPr/>
    </dgm:pt>
    <dgm:pt modelId="{4708B96B-6DDC-4A12-A581-094A1B5DB49E}" type="pres">
      <dgm:prSet presAssocID="{67E28E4C-C5CE-4479-AD6C-1FED754C1AB2}" presName="sibTrans" presStyleLbl="sibTrans2D1" presStyleIdx="1" presStyleCnt="9"/>
      <dgm:spPr/>
    </dgm:pt>
    <dgm:pt modelId="{9842C20D-DD33-49C0-9A01-1BFBEC769152}" type="pres">
      <dgm:prSet presAssocID="{3D875EC1-EF94-4566-9029-C97097E863BC}" presName="child" presStyleLbl="alignAccFollowNode1" presStyleIdx="1" presStyleCnt="9" custScaleY="170838">
        <dgm:presLayoutVars>
          <dgm:chMax val="0"/>
          <dgm:bulletEnabled val="1"/>
        </dgm:presLayoutVars>
      </dgm:prSet>
      <dgm:spPr/>
    </dgm:pt>
    <dgm:pt modelId="{196CD927-5A3B-4BC5-B0FD-8A3AB5BCE775}" type="pres">
      <dgm:prSet presAssocID="{53E01FAC-E8FC-4B73-BEBF-759387A19F89}" presName="sibTrans" presStyleLbl="sibTrans2D1" presStyleIdx="2" presStyleCnt="9"/>
      <dgm:spPr/>
    </dgm:pt>
    <dgm:pt modelId="{02CE4FD3-ACA6-4770-A302-D21BD26CE202}" type="pres">
      <dgm:prSet presAssocID="{E7D87FA7-D5D5-4545-A473-34BBA1F0AD8D}" presName="child" presStyleLbl="alignAccFollowNode1" presStyleIdx="2" presStyleCnt="9" custScaleY="164049">
        <dgm:presLayoutVars>
          <dgm:chMax val="0"/>
          <dgm:bulletEnabled val="1"/>
        </dgm:presLayoutVars>
      </dgm:prSet>
      <dgm:spPr/>
    </dgm:pt>
    <dgm:pt modelId="{967CF25F-5D53-46EC-BA8E-9D791F52A15C}" type="pres">
      <dgm:prSet presAssocID="{CECDE830-4CFB-4FAB-85E8-BB9ECD719401}" presName="hSp" presStyleCnt="0"/>
      <dgm:spPr/>
    </dgm:pt>
    <dgm:pt modelId="{44E19F78-F292-4D25-92E2-5A9F28E71533}" type="pres">
      <dgm:prSet presAssocID="{B10473F7-F191-4239-91DD-5C0E33DE96DF}" presName="vertFlow" presStyleCnt="0"/>
      <dgm:spPr/>
    </dgm:pt>
    <dgm:pt modelId="{EC4054B5-F7BA-48B3-94AB-9814855998A0}" type="pres">
      <dgm:prSet presAssocID="{B10473F7-F191-4239-91DD-5C0E33DE96DF}" presName="header" presStyleLbl="node1" presStyleIdx="1" presStyleCnt="3"/>
      <dgm:spPr/>
    </dgm:pt>
    <dgm:pt modelId="{B6AFB968-4597-4DA5-829F-7EE50EACAC3F}" type="pres">
      <dgm:prSet presAssocID="{9755FB0A-0E26-404A-9E74-5A5A64986E78}" presName="parTrans" presStyleLbl="sibTrans2D1" presStyleIdx="3" presStyleCnt="9"/>
      <dgm:spPr/>
    </dgm:pt>
    <dgm:pt modelId="{D58B7C5B-1636-4230-90BE-8B34D57B9E2C}" type="pres">
      <dgm:prSet presAssocID="{F764C50E-0B31-4A71-AF45-DA6F5D408E89}" presName="child" presStyleLbl="alignAccFollowNode1" presStyleIdx="3" presStyleCnt="9" custScaleY="161327">
        <dgm:presLayoutVars>
          <dgm:chMax val="0"/>
          <dgm:bulletEnabled val="1"/>
        </dgm:presLayoutVars>
      </dgm:prSet>
      <dgm:spPr/>
    </dgm:pt>
    <dgm:pt modelId="{D519B072-B130-49AC-86DA-3FA1CEC3DC60}" type="pres">
      <dgm:prSet presAssocID="{9F826BEF-BA6F-4589-9022-2364E9075217}" presName="sibTrans" presStyleLbl="sibTrans2D1" presStyleIdx="4" presStyleCnt="9"/>
      <dgm:spPr/>
    </dgm:pt>
    <dgm:pt modelId="{D71AEE9B-0134-4FC2-9F76-1EDCEEDADC09}" type="pres">
      <dgm:prSet presAssocID="{39933710-3B94-4D01-B00D-6B428B04C1D8}" presName="child" presStyleLbl="alignAccFollowNode1" presStyleIdx="4" presStyleCnt="9" custScaleY="161327">
        <dgm:presLayoutVars>
          <dgm:chMax val="0"/>
          <dgm:bulletEnabled val="1"/>
        </dgm:presLayoutVars>
      </dgm:prSet>
      <dgm:spPr/>
    </dgm:pt>
    <dgm:pt modelId="{B315492F-FC20-4AFC-82F7-661B164A4625}" type="pres">
      <dgm:prSet presAssocID="{6DD87B17-B5CB-4451-A4A8-458AC1FB5BFE}" presName="sibTrans" presStyleLbl="sibTrans2D1" presStyleIdx="5" presStyleCnt="9"/>
      <dgm:spPr/>
    </dgm:pt>
    <dgm:pt modelId="{840F3C97-FD72-451B-BB84-24F79D2846C0}" type="pres">
      <dgm:prSet presAssocID="{C86B7B99-81E0-4FAB-B4FF-B3459BE479FE}" presName="child" presStyleLbl="alignAccFollowNode1" presStyleIdx="5" presStyleCnt="9" custScaleY="161327">
        <dgm:presLayoutVars>
          <dgm:chMax val="0"/>
          <dgm:bulletEnabled val="1"/>
        </dgm:presLayoutVars>
      </dgm:prSet>
      <dgm:spPr/>
    </dgm:pt>
    <dgm:pt modelId="{14B44149-DA8F-44AF-AF65-2B890A3E6041}" type="pres">
      <dgm:prSet presAssocID="{B10473F7-F191-4239-91DD-5C0E33DE96DF}" presName="hSp" presStyleCnt="0"/>
      <dgm:spPr/>
    </dgm:pt>
    <dgm:pt modelId="{FAC8E645-4908-4072-945F-4538A18C5361}" type="pres">
      <dgm:prSet presAssocID="{CFDCB7CA-6BCE-4F7B-A2A6-D69433519B88}" presName="vertFlow" presStyleCnt="0"/>
      <dgm:spPr/>
    </dgm:pt>
    <dgm:pt modelId="{71149F05-1D8F-4695-B3A9-988260032815}" type="pres">
      <dgm:prSet presAssocID="{CFDCB7CA-6BCE-4F7B-A2A6-D69433519B88}" presName="header" presStyleLbl="node1" presStyleIdx="2" presStyleCnt="3"/>
      <dgm:spPr/>
    </dgm:pt>
    <dgm:pt modelId="{572CACB2-9864-4CAD-86B4-4B10277BF67A}" type="pres">
      <dgm:prSet presAssocID="{1BD03400-68DC-4D9D-8FF1-287A73AEB9C3}" presName="parTrans" presStyleLbl="sibTrans2D1" presStyleIdx="6" presStyleCnt="9"/>
      <dgm:spPr/>
    </dgm:pt>
    <dgm:pt modelId="{F36B5507-0E4F-4CCA-A92A-64D90C61D70F}" type="pres">
      <dgm:prSet presAssocID="{7AC4DB19-30FF-4E3D-A904-43373FFD42E3}" presName="child" presStyleLbl="alignAccFollowNode1" presStyleIdx="6" presStyleCnt="9" custScaleY="161327">
        <dgm:presLayoutVars>
          <dgm:chMax val="0"/>
          <dgm:bulletEnabled val="1"/>
        </dgm:presLayoutVars>
      </dgm:prSet>
      <dgm:spPr/>
    </dgm:pt>
    <dgm:pt modelId="{1ADB8398-ED01-4380-A5ED-721095B97ED2}" type="pres">
      <dgm:prSet presAssocID="{38E199DA-88F3-4E32-A4EF-9C05CB3C3635}" presName="sibTrans" presStyleLbl="sibTrans2D1" presStyleIdx="7" presStyleCnt="9"/>
      <dgm:spPr/>
    </dgm:pt>
    <dgm:pt modelId="{4C42560C-70D7-4B06-82CA-422EA56D47A6}" type="pres">
      <dgm:prSet presAssocID="{B6D50750-6872-463A-BF25-FE0EEEF36CE2}" presName="child" presStyleLbl="alignAccFollowNode1" presStyleIdx="7" presStyleCnt="9" custScaleY="161327">
        <dgm:presLayoutVars>
          <dgm:chMax val="0"/>
          <dgm:bulletEnabled val="1"/>
        </dgm:presLayoutVars>
      </dgm:prSet>
      <dgm:spPr/>
    </dgm:pt>
    <dgm:pt modelId="{9B043068-D0F3-4CF4-BB3A-3ABEF0834806}" type="pres">
      <dgm:prSet presAssocID="{18A1D4B9-339E-4236-9D1A-DFFA0286103B}" presName="sibTrans" presStyleLbl="sibTrans2D1" presStyleIdx="8" presStyleCnt="9"/>
      <dgm:spPr/>
    </dgm:pt>
    <dgm:pt modelId="{2F23B714-B0FD-43FB-BD9D-E3D4C5C59890}" type="pres">
      <dgm:prSet presAssocID="{6061F3A7-F0D2-4B9D-80A5-1D6F3545DC0F}" presName="child" presStyleLbl="alignAccFollowNode1" presStyleIdx="8" presStyleCnt="9" custScaleY="161327">
        <dgm:presLayoutVars>
          <dgm:chMax val="0"/>
          <dgm:bulletEnabled val="1"/>
        </dgm:presLayoutVars>
      </dgm:prSet>
      <dgm:spPr/>
    </dgm:pt>
  </dgm:ptLst>
  <dgm:cxnLst>
    <dgm:cxn modelId="{912D81FA-8774-47D6-950A-73A303386D0F}" type="presOf" srcId="{CFDCB7CA-6BCE-4F7B-A2A6-D69433519B88}" destId="{71149F05-1D8F-4695-B3A9-988260032815}" srcOrd="0" destOrd="0" presId="urn:microsoft.com/office/officeart/2005/8/layout/lProcess1"/>
    <dgm:cxn modelId="{E244DAF8-6F74-4DAE-A491-29812B059159}" srcId="{CFDCB7CA-6BCE-4F7B-A2A6-D69433519B88}" destId="{B6D50750-6872-463A-BF25-FE0EEEF36CE2}" srcOrd="1" destOrd="0" parTransId="{A8192754-8E1B-4C14-857C-0596FCA46587}" sibTransId="{18A1D4B9-339E-4236-9D1A-DFFA0286103B}"/>
    <dgm:cxn modelId="{03D77910-DAFE-450A-A2D0-8B7206A74F96}" srcId="{D25EA924-327E-47CE-8824-9DDCA45B8BBB}" destId="{B10473F7-F191-4239-91DD-5C0E33DE96DF}" srcOrd="1" destOrd="0" parTransId="{787B4D94-AC52-4DB8-AF04-8E350C145169}" sibTransId="{2A0901D9-1696-4D1D-A916-A920FF2A5FFD}"/>
    <dgm:cxn modelId="{CD18A7F5-F912-4007-85FE-0EF7E0A459C3}" type="presOf" srcId="{CECDE830-4CFB-4FAB-85E8-BB9ECD719401}" destId="{6DA754F0-68A2-41DC-B744-E3187EF020BF}" srcOrd="0" destOrd="0" presId="urn:microsoft.com/office/officeart/2005/8/layout/lProcess1"/>
    <dgm:cxn modelId="{D869BA6E-A223-49A9-B455-FE25A35DE197}" type="presOf" srcId="{53E01FAC-E8FC-4B73-BEBF-759387A19F89}" destId="{196CD927-5A3B-4BC5-B0FD-8A3AB5BCE775}" srcOrd="0" destOrd="0" presId="urn:microsoft.com/office/officeart/2005/8/layout/lProcess1"/>
    <dgm:cxn modelId="{C3BAE93E-63E3-4294-9046-9BE42A17FC58}" type="presOf" srcId="{1BD03400-68DC-4D9D-8FF1-287A73AEB9C3}" destId="{572CACB2-9864-4CAD-86B4-4B10277BF67A}" srcOrd="0" destOrd="0" presId="urn:microsoft.com/office/officeart/2005/8/layout/lProcess1"/>
    <dgm:cxn modelId="{4196C946-3C59-44E9-BCEC-8E2429283889}" type="presOf" srcId="{B6D50750-6872-463A-BF25-FE0EEEF36CE2}" destId="{4C42560C-70D7-4B06-82CA-422EA56D47A6}" srcOrd="0" destOrd="0" presId="urn:microsoft.com/office/officeart/2005/8/layout/lProcess1"/>
    <dgm:cxn modelId="{2633A856-4D43-456F-BAA6-ABEE9EA856E7}" type="presOf" srcId="{39933710-3B94-4D01-B00D-6B428B04C1D8}" destId="{D71AEE9B-0134-4FC2-9F76-1EDCEEDADC09}" srcOrd="0" destOrd="0" presId="urn:microsoft.com/office/officeart/2005/8/layout/lProcess1"/>
    <dgm:cxn modelId="{7D2B11D7-B1F3-44A3-9387-4474510B4058}" type="presOf" srcId="{67E28E4C-C5CE-4479-AD6C-1FED754C1AB2}" destId="{4708B96B-6DDC-4A12-A581-094A1B5DB49E}" srcOrd="0" destOrd="0" presId="urn:microsoft.com/office/officeart/2005/8/layout/lProcess1"/>
    <dgm:cxn modelId="{9E662CA3-2311-4003-905B-6EC33E490589}" srcId="{B10473F7-F191-4239-91DD-5C0E33DE96DF}" destId="{F764C50E-0B31-4A71-AF45-DA6F5D408E89}" srcOrd="0" destOrd="0" parTransId="{9755FB0A-0E26-404A-9E74-5A5A64986E78}" sibTransId="{9F826BEF-BA6F-4589-9022-2364E9075217}"/>
    <dgm:cxn modelId="{0781BBCF-FA61-41B3-A477-3BAD7A331279}" type="presOf" srcId="{7AC4DB19-30FF-4E3D-A904-43373FFD42E3}" destId="{F36B5507-0E4F-4CCA-A92A-64D90C61D70F}" srcOrd="0" destOrd="0" presId="urn:microsoft.com/office/officeart/2005/8/layout/lProcess1"/>
    <dgm:cxn modelId="{C3FAEE60-FB01-4A74-9F87-164013F5788C}" type="presOf" srcId="{9755FB0A-0E26-404A-9E74-5A5A64986E78}" destId="{B6AFB968-4597-4DA5-829F-7EE50EACAC3F}" srcOrd="0" destOrd="0" presId="urn:microsoft.com/office/officeart/2005/8/layout/lProcess1"/>
    <dgm:cxn modelId="{E57EFBD1-22E9-4686-8C77-6C402F22D4E2}" srcId="{CFDCB7CA-6BCE-4F7B-A2A6-D69433519B88}" destId="{7AC4DB19-30FF-4E3D-A904-43373FFD42E3}" srcOrd="0" destOrd="0" parTransId="{1BD03400-68DC-4D9D-8FF1-287A73AEB9C3}" sibTransId="{38E199DA-88F3-4E32-A4EF-9C05CB3C3635}"/>
    <dgm:cxn modelId="{7DF66227-DE53-4811-AFAD-6F05ADF350B9}" type="presOf" srcId="{6DD87B17-B5CB-4451-A4A8-458AC1FB5BFE}" destId="{B315492F-FC20-4AFC-82F7-661B164A4625}" srcOrd="0" destOrd="0" presId="urn:microsoft.com/office/officeart/2005/8/layout/lProcess1"/>
    <dgm:cxn modelId="{223900E9-6A83-49E4-AEC4-27906A0E1D62}" srcId="{D25EA924-327E-47CE-8824-9DDCA45B8BBB}" destId="{CFDCB7CA-6BCE-4F7B-A2A6-D69433519B88}" srcOrd="2" destOrd="0" parTransId="{27414B21-18E4-4454-95C6-673310A0D053}" sibTransId="{458AD6EE-689A-4C65-A7AA-290AFE904893}"/>
    <dgm:cxn modelId="{049E2F94-3B7E-43E9-93E9-647D14F3329B}" srcId="{CFDCB7CA-6BCE-4F7B-A2A6-D69433519B88}" destId="{6061F3A7-F0D2-4B9D-80A5-1D6F3545DC0F}" srcOrd="2" destOrd="0" parTransId="{4FDA75FC-C942-429B-8BCA-4651F15DEDEB}" sibTransId="{122D561F-0497-4A96-BBE6-A2D219AE1C38}"/>
    <dgm:cxn modelId="{5055535C-F613-45D3-902D-E7EFD0CCF289}" type="presOf" srcId="{38E199DA-88F3-4E32-A4EF-9C05CB3C3635}" destId="{1ADB8398-ED01-4380-A5ED-721095B97ED2}" srcOrd="0" destOrd="0" presId="urn:microsoft.com/office/officeart/2005/8/layout/lProcess1"/>
    <dgm:cxn modelId="{A88E6C40-419D-4C48-959A-78EB6BC4E323}" srcId="{CECDE830-4CFB-4FAB-85E8-BB9ECD719401}" destId="{04B6C69C-C5E1-4FDE-B7C9-2C41F7860F63}" srcOrd="0" destOrd="0" parTransId="{6107208F-E475-421A-B1D9-7E49E958687F}" sibTransId="{67E28E4C-C5CE-4479-AD6C-1FED754C1AB2}"/>
    <dgm:cxn modelId="{F3F90409-F5E0-4B91-82FC-B46007562DE5}" type="presOf" srcId="{6061F3A7-F0D2-4B9D-80A5-1D6F3545DC0F}" destId="{2F23B714-B0FD-43FB-BD9D-E3D4C5C59890}" srcOrd="0" destOrd="0" presId="urn:microsoft.com/office/officeart/2005/8/layout/lProcess1"/>
    <dgm:cxn modelId="{86E075C7-9914-4199-90AA-FF8922E51ECB}" type="presOf" srcId="{9F826BEF-BA6F-4589-9022-2364E9075217}" destId="{D519B072-B130-49AC-86DA-3FA1CEC3DC60}" srcOrd="0" destOrd="0" presId="urn:microsoft.com/office/officeart/2005/8/layout/lProcess1"/>
    <dgm:cxn modelId="{95253748-28BC-4B25-AF06-7AE9A378B373}" type="presOf" srcId="{3D875EC1-EF94-4566-9029-C97097E863BC}" destId="{9842C20D-DD33-49C0-9A01-1BFBEC769152}" srcOrd="0" destOrd="0" presId="urn:microsoft.com/office/officeart/2005/8/layout/lProcess1"/>
    <dgm:cxn modelId="{2189F642-7091-43BA-9896-C29C8EBEE2CA}" type="presOf" srcId="{D25EA924-327E-47CE-8824-9DDCA45B8BBB}" destId="{C19EB01A-F1F0-4C41-B829-B064E41F85B6}" srcOrd="0" destOrd="0" presId="urn:microsoft.com/office/officeart/2005/8/layout/lProcess1"/>
    <dgm:cxn modelId="{F2564147-CAB7-43C7-918A-111696DC4D81}" srcId="{CECDE830-4CFB-4FAB-85E8-BB9ECD719401}" destId="{3D875EC1-EF94-4566-9029-C97097E863BC}" srcOrd="1" destOrd="0" parTransId="{D22B2823-652A-4C9E-9562-F4B0CC3F7238}" sibTransId="{53E01FAC-E8FC-4B73-BEBF-759387A19F89}"/>
    <dgm:cxn modelId="{288C7E7F-786D-46CC-88F8-1ECAD4BDD2F2}" type="presOf" srcId="{18A1D4B9-339E-4236-9D1A-DFFA0286103B}" destId="{9B043068-D0F3-4CF4-BB3A-3ABEF0834806}" srcOrd="0" destOrd="0" presId="urn:microsoft.com/office/officeart/2005/8/layout/lProcess1"/>
    <dgm:cxn modelId="{B260378C-0CC0-4C56-80DC-2DE5D695D25B}" srcId="{B10473F7-F191-4239-91DD-5C0E33DE96DF}" destId="{39933710-3B94-4D01-B00D-6B428B04C1D8}" srcOrd="1" destOrd="0" parTransId="{50F913FE-4919-460D-8CEC-704BE96E66C0}" sibTransId="{6DD87B17-B5CB-4451-A4A8-458AC1FB5BFE}"/>
    <dgm:cxn modelId="{92BE23A0-955C-4B18-9BD4-F9ABC542499C}" srcId="{B10473F7-F191-4239-91DD-5C0E33DE96DF}" destId="{C86B7B99-81E0-4FAB-B4FF-B3459BE479FE}" srcOrd="2" destOrd="0" parTransId="{938D7B3B-E9F7-4331-A883-D3C22465DFAF}" sibTransId="{AEDD3C0C-E2E4-4B14-8766-733A04B4861B}"/>
    <dgm:cxn modelId="{500F42C8-C6A9-41A6-89B6-BC6F4F0DAF4F}" type="presOf" srcId="{F764C50E-0B31-4A71-AF45-DA6F5D408E89}" destId="{D58B7C5B-1636-4230-90BE-8B34D57B9E2C}" srcOrd="0" destOrd="0" presId="urn:microsoft.com/office/officeart/2005/8/layout/lProcess1"/>
    <dgm:cxn modelId="{6B73FB6C-DFB3-4292-9010-40F2B62E1293}" srcId="{CECDE830-4CFB-4FAB-85E8-BB9ECD719401}" destId="{E7D87FA7-D5D5-4545-A473-34BBA1F0AD8D}" srcOrd="2" destOrd="0" parTransId="{B2E33543-F9DE-425A-B0C3-4BC1D2795E3D}" sibTransId="{68D6DEA3-D6F1-43D4-84D7-5869F478A6B1}"/>
    <dgm:cxn modelId="{064FAC1D-B8C5-4642-A7C0-D9DC62863A3C}" srcId="{D25EA924-327E-47CE-8824-9DDCA45B8BBB}" destId="{CECDE830-4CFB-4FAB-85E8-BB9ECD719401}" srcOrd="0" destOrd="0" parTransId="{64CFBB58-21EC-45DB-96EE-8171E72AAA80}" sibTransId="{B78EEBED-AC0D-4345-BC38-E72BF5540524}"/>
    <dgm:cxn modelId="{13BDFC7F-0500-434A-A70D-1021A2FB8A2A}" type="presOf" srcId="{6107208F-E475-421A-B1D9-7E49E958687F}" destId="{C322B2F2-3699-4ADE-B5B3-D0D229CCA7D5}" srcOrd="0" destOrd="0" presId="urn:microsoft.com/office/officeart/2005/8/layout/lProcess1"/>
    <dgm:cxn modelId="{D20A8372-CDB9-4642-99A0-6E151D999482}" type="presOf" srcId="{C86B7B99-81E0-4FAB-B4FF-B3459BE479FE}" destId="{840F3C97-FD72-451B-BB84-24F79D2846C0}" srcOrd="0" destOrd="0" presId="urn:microsoft.com/office/officeart/2005/8/layout/lProcess1"/>
    <dgm:cxn modelId="{B4059E8D-66D0-49EA-BA43-F6FEBE6084F9}" type="presOf" srcId="{B10473F7-F191-4239-91DD-5C0E33DE96DF}" destId="{EC4054B5-F7BA-48B3-94AB-9814855998A0}" srcOrd="0" destOrd="0" presId="urn:microsoft.com/office/officeart/2005/8/layout/lProcess1"/>
    <dgm:cxn modelId="{9D0DC6E6-BFE6-47A1-9C04-3020A5568C7B}" type="presOf" srcId="{E7D87FA7-D5D5-4545-A473-34BBA1F0AD8D}" destId="{02CE4FD3-ACA6-4770-A302-D21BD26CE202}" srcOrd="0" destOrd="0" presId="urn:microsoft.com/office/officeart/2005/8/layout/lProcess1"/>
    <dgm:cxn modelId="{4195F0E4-6680-46A6-B251-B6152E1A9E5D}" type="presOf" srcId="{04B6C69C-C5E1-4FDE-B7C9-2C41F7860F63}" destId="{F8AB9A9C-F190-4AFC-8EA6-FF511F0E74A2}" srcOrd="0" destOrd="0" presId="urn:microsoft.com/office/officeart/2005/8/layout/lProcess1"/>
    <dgm:cxn modelId="{7AD439C1-F6E6-4CBB-BAA0-DFE15EA590F8}" type="presParOf" srcId="{C19EB01A-F1F0-4C41-B829-B064E41F85B6}" destId="{5FFC99C3-CBD1-4D15-806C-19A3667C6475}" srcOrd="0" destOrd="0" presId="urn:microsoft.com/office/officeart/2005/8/layout/lProcess1"/>
    <dgm:cxn modelId="{272FDC50-B058-4822-AA3D-453CBA9B540A}" type="presParOf" srcId="{5FFC99C3-CBD1-4D15-806C-19A3667C6475}" destId="{6DA754F0-68A2-41DC-B744-E3187EF020BF}" srcOrd="0" destOrd="0" presId="urn:microsoft.com/office/officeart/2005/8/layout/lProcess1"/>
    <dgm:cxn modelId="{1C5A3AD7-7AA7-4930-AFAE-DF6915594ACA}" type="presParOf" srcId="{5FFC99C3-CBD1-4D15-806C-19A3667C6475}" destId="{C322B2F2-3699-4ADE-B5B3-D0D229CCA7D5}" srcOrd="1" destOrd="0" presId="urn:microsoft.com/office/officeart/2005/8/layout/lProcess1"/>
    <dgm:cxn modelId="{48302154-F12F-4828-87C8-3DE523258430}" type="presParOf" srcId="{5FFC99C3-CBD1-4D15-806C-19A3667C6475}" destId="{F8AB9A9C-F190-4AFC-8EA6-FF511F0E74A2}" srcOrd="2" destOrd="0" presId="urn:microsoft.com/office/officeart/2005/8/layout/lProcess1"/>
    <dgm:cxn modelId="{5AC210D3-D707-4A08-9546-71027659FF96}" type="presParOf" srcId="{5FFC99C3-CBD1-4D15-806C-19A3667C6475}" destId="{4708B96B-6DDC-4A12-A581-094A1B5DB49E}" srcOrd="3" destOrd="0" presId="urn:microsoft.com/office/officeart/2005/8/layout/lProcess1"/>
    <dgm:cxn modelId="{CD16FDFA-D359-4525-8670-1E80B51A00D9}" type="presParOf" srcId="{5FFC99C3-CBD1-4D15-806C-19A3667C6475}" destId="{9842C20D-DD33-49C0-9A01-1BFBEC769152}" srcOrd="4" destOrd="0" presId="urn:microsoft.com/office/officeart/2005/8/layout/lProcess1"/>
    <dgm:cxn modelId="{8479D2D8-E845-4962-AD75-0E628C87D034}" type="presParOf" srcId="{5FFC99C3-CBD1-4D15-806C-19A3667C6475}" destId="{196CD927-5A3B-4BC5-B0FD-8A3AB5BCE775}" srcOrd="5" destOrd="0" presId="urn:microsoft.com/office/officeart/2005/8/layout/lProcess1"/>
    <dgm:cxn modelId="{17BAAD1A-6632-44BD-81D6-90D7DB09EACF}" type="presParOf" srcId="{5FFC99C3-CBD1-4D15-806C-19A3667C6475}" destId="{02CE4FD3-ACA6-4770-A302-D21BD26CE202}" srcOrd="6" destOrd="0" presId="urn:microsoft.com/office/officeart/2005/8/layout/lProcess1"/>
    <dgm:cxn modelId="{AEE25054-0A5D-4C85-ACE8-403F68F96F2A}" type="presParOf" srcId="{C19EB01A-F1F0-4C41-B829-B064E41F85B6}" destId="{967CF25F-5D53-46EC-BA8E-9D791F52A15C}" srcOrd="1" destOrd="0" presId="urn:microsoft.com/office/officeart/2005/8/layout/lProcess1"/>
    <dgm:cxn modelId="{6729FB37-728D-45B2-BD5B-9604252A2CB0}" type="presParOf" srcId="{C19EB01A-F1F0-4C41-B829-B064E41F85B6}" destId="{44E19F78-F292-4D25-92E2-5A9F28E71533}" srcOrd="2" destOrd="0" presId="urn:microsoft.com/office/officeart/2005/8/layout/lProcess1"/>
    <dgm:cxn modelId="{9F8C84DC-4D9C-4F40-A20F-2A7591D79006}" type="presParOf" srcId="{44E19F78-F292-4D25-92E2-5A9F28E71533}" destId="{EC4054B5-F7BA-48B3-94AB-9814855998A0}" srcOrd="0" destOrd="0" presId="urn:microsoft.com/office/officeart/2005/8/layout/lProcess1"/>
    <dgm:cxn modelId="{F016E251-EB9C-4CCE-9292-F33227A23656}" type="presParOf" srcId="{44E19F78-F292-4D25-92E2-5A9F28E71533}" destId="{B6AFB968-4597-4DA5-829F-7EE50EACAC3F}" srcOrd="1" destOrd="0" presId="urn:microsoft.com/office/officeart/2005/8/layout/lProcess1"/>
    <dgm:cxn modelId="{71DFDBC4-4CE1-49E5-A99B-501610AAED0A}" type="presParOf" srcId="{44E19F78-F292-4D25-92E2-5A9F28E71533}" destId="{D58B7C5B-1636-4230-90BE-8B34D57B9E2C}" srcOrd="2" destOrd="0" presId="urn:microsoft.com/office/officeart/2005/8/layout/lProcess1"/>
    <dgm:cxn modelId="{F2A1D050-F53F-49CC-A471-D4A86497379F}" type="presParOf" srcId="{44E19F78-F292-4D25-92E2-5A9F28E71533}" destId="{D519B072-B130-49AC-86DA-3FA1CEC3DC60}" srcOrd="3" destOrd="0" presId="urn:microsoft.com/office/officeart/2005/8/layout/lProcess1"/>
    <dgm:cxn modelId="{48082FCD-99CD-4F8B-BAFD-FBDF74462E18}" type="presParOf" srcId="{44E19F78-F292-4D25-92E2-5A9F28E71533}" destId="{D71AEE9B-0134-4FC2-9F76-1EDCEEDADC09}" srcOrd="4" destOrd="0" presId="urn:microsoft.com/office/officeart/2005/8/layout/lProcess1"/>
    <dgm:cxn modelId="{FC87DE9E-9580-4B59-AB0E-AA3C61727817}" type="presParOf" srcId="{44E19F78-F292-4D25-92E2-5A9F28E71533}" destId="{B315492F-FC20-4AFC-82F7-661B164A4625}" srcOrd="5" destOrd="0" presId="urn:microsoft.com/office/officeart/2005/8/layout/lProcess1"/>
    <dgm:cxn modelId="{0FEED5DC-CB63-41AA-B8C7-6F676C164498}" type="presParOf" srcId="{44E19F78-F292-4D25-92E2-5A9F28E71533}" destId="{840F3C97-FD72-451B-BB84-24F79D2846C0}" srcOrd="6" destOrd="0" presId="urn:microsoft.com/office/officeart/2005/8/layout/lProcess1"/>
    <dgm:cxn modelId="{EED82D74-8F3C-4630-B7EA-BBC4E9021D8C}" type="presParOf" srcId="{C19EB01A-F1F0-4C41-B829-B064E41F85B6}" destId="{14B44149-DA8F-44AF-AF65-2B890A3E6041}" srcOrd="3" destOrd="0" presId="urn:microsoft.com/office/officeart/2005/8/layout/lProcess1"/>
    <dgm:cxn modelId="{630D83BC-DD7B-4AC0-9EF2-6AE65CF47642}" type="presParOf" srcId="{C19EB01A-F1F0-4C41-B829-B064E41F85B6}" destId="{FAC8E645-4908-4072-945F-4538A18C5361}" srcOrd="4" destOrd="0" presId="urn:microsoft.com/office/officeart/2005/8/layout/lProcess1"/>
    <dgm:cxn modelId="{57AEC181-1B07-459D-AD80-A8D0489BBECB}" type="presParOf" srcId="{FAC8E645-4908-4072-945F-4538A18C5361}" destId="{71149F05-1D8F-4695-B3A9-988260032815}" srcOrd="0" destOrd="0" presId="urn:microsoft.com/office/officeart/2005/8/layout/lProcess1"/>
    <dgm:cxn modelId="{CE981A79-8ECA-4967-AF2D-A23940F6F66A}" type="presParOf" srcId="{FAC8E645-4908-4072-945F-4538A18C5361}" destId="{572CACB2-9864-4CAD-86B4-4B10277BF67A}" srcOrd="1" destOrd="0" presId="urn:microsoft.com/office/officeart/2005/8/layout/lProcess1"/>
    <dgm:cxn modelId="{90E2C048-2D8E-4489-AE4B-2E5D1FA5CCD5}" type="presParOf" srcId="{FAC8E645-4908-4072-945F-4538A18C5361}" destId="{F36B5507-0E4F-4CCA-A92A-64D90C61D70F}" srcOrd="2" destOrd="0" presId="urn:microsoft.com/office/officeart/2005/8/layout/lProcess1"/>
    <dgm:cxn modelId="{C067C32E-87F2-4C06-9FAE-BC9221B748F6}" type="presParOf" srcId="{FAC8E645-4908-4072-945F-4538A18C5361}" destId="{1ADB8398-ED01-4380-A5ED-721095B97ED2}" srcOrd="3" destOrd="0" presId="urn:microsoft.com/office/officeart/2005/8/layout/lProcess1"/>
    <dgm:cxn modelId="{961396A9-683C-4325-8069-0D9566EE1BCC}" type="presParOf" srcId="{FAC8E645-4908-4072-945F-4538A18C5361}" destId="{4C42560C-70D7-4B06-82CA-422EA56D47A6}" srcOrd="4" destOrd="0" presId="urn:microsoft.com/office/officeart/2005/8/layout/lProcess1"/>
    <dgm:cxn modelId="{49D46A4A-699C-48BA-B03C-8B5B5D4DB261}" type="presParOf" srcId="{FAC8E645-4908-4072-945F-4538A18C5361}" destId="{9B043068-D0F3-4CF4-BB3A-3ABEF0834806}" srcOrd="5" destOrd="0" presId="urn:microsoft.com/office/officeart/2005/8/layout/lProcess1"/>
    <dgm:cxn modelId="{2AB1CCD8-70CE-4338-8C05-CF0FE7220B1D}" type="presParOf" srcId="{FAC8E645-4908-4072-945F-4538A18C5361}" destId="{2F23B714-B0FD-43FB-BD9D-E3D4C5C5989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357769-CC29-463D-85D8-2C2BAA79B015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3E2EDF2-2086-4BFE-BD1E-93BD241EC37C}">
      <dgm:prSet phldrT="[Text]" custT="1"/>
      <dgm:spPr/>
      <dgm:t>
        <a:bodyPr/>
        <a:lstStyle/>
        <a:p>
          <a:r>
            <a:rPr lang="sk-SK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sk-SK" sz="2800" b="1" dirty="0">
              <a:solidFill>
                <a:srgbClr val="00B050"/>
              </a:solidFill>
              <a:effectLst/>
            </a:rPr>
            <a:t>+87 miest a 41 pb </a:t>
          </a:r>
          <a:r>
            <a:rPr lang="sk-SK" sz="2800" dirty="0"/>
            <a:t>Sabinov</a:t>
          </a:r>
        </a:p>
        <a:p>
          <a:r>
            <a:rPr lang="sk-SK" sz="2000" dirty="0"/>
            <a:t>	(zo 100. na 13. miesto) </a:t>
          </a:r>
        </a:p>
        <a:p>
          <a:r>
            <a:rPr lang="sk-SK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sk-SK" sz="2800" b="1" dirty="0">
              <a:solidFill>
                <a:srgbClr val="00B050"/>
              </a:solidFill>
              <a:effectLst/>
            </a:rPr>
            <a:t>+52 miest a 20 pb </a:t>
          </a:r>
          <a:r>
            <a:rPr lang="sk-SK" sz="2800" dirty="0"/>
            <a:t>Nové Zámky 	</a:t>
          </a:r>
          <a:r>
            <a:rPr lang="sk-SK" sz="2000" dirty="0"/>
            <a:t>(z 86. na 34. miesto)</a:t>
          </a:r>
        </a:p>
      </dgm:t>
    </dgm:pt>
    <dgm:pt modelId="{7F981C6C-52A4-4088-8C4E-C8611A946B57}" type="parTrans" cxnId="{8B33BA6B-EBD5-407C-B2DD-C473094D7EB9}">
      <dgm:prSet/>
      <dgm:spPr/>
      <dgm:t>
        <a:bodyPr/>
        <a:lstStyle/>
        <a:p>
          <a:endParaRPr lang="sk-SK"/>
        </a:p>
      </dgm:t>
    </dgm:pt>
    <dgm:pt modelId="{F133A6FE-6261-4CC5-BF73-F22C73D8D329}" type="sibTrans" cxnId="{8B33BA6B-EBD5-407C-B2DD-C473094D7EB9}">
      <dgm:prSet/>
      <dgm:spPr/>
      <dgm:t>
        <a:bodyPr/>
        <a:lstStyle/>
        <a:p>
          <a:endParaRPr lang="sk-SK"/>
        </a:p>
      </dgm:t>
    </dgm:pt>
    <dgm:pt modelId="{66094658-4478-4BDA-A92F-169C035769DE}">
      <dgm:prSet phldrT="[Text]" custT="1"/>
      <dgm:spPr/>
      <dgm:t>
        <a:bodyPr/>
        <a:lstStyle/>
        <a:p>
          <a:r>
            <a:rPr lang="sk-SK" sz="2800" b="1" dirty="0">
              <a:solidFill>
                <a:srgbClr val="FF0000"/>
              </a:solidFill>
              <a:effectLst/>
            </a:rPr>
            <a:t>-52 miest a 13 pb </a:t>
          </a:r>
          <a:r>
            <a:rPr lang="sk-SK" sz="2800" dirty="0"/>
            <a:t>Kolárovo </a:t>
          </a:r>
        </a:p>
        <a:p>
          <a:r>
            <a:rPr lang="sk-SK" sz="2000" dirty="0"/>
            <a:t>	(z 36. na 88. miesto)</a:t>
          </a:r>
        </a:p>
        <a:p>
          <a:r>
            <a:rPr lang="sk-SK" sz="2800" b="1" dirty="0">
              <a:solidFill>
                <a:srgbClr val="FF0000"/>
              </a:solidFill>
              <a:effectLst/>
            </a:rPr>
            <a:t>-47 miest a 9 pb </a:t>
          </a:r>
          <a:r>
            <a:rPr lang="sk-SK" sz="2800" dirty="0"/>
            <a:t>Tvrdošín</a:t>
          </a:r>
        </a:p>
        <a:p>
          <a:r>
            <a:rPr lang="sk-SK" sz="2000" dirty="0"/>
            <a:t>	(z 38. na 85. miesto)</a:t>
          </a:r>
        </a:p>
      </dgm:t>
    </dgm:pt>
    <dgm:pt modelId="{6C84F8B1-1C53-40F2-8883-2AC98769467E}" type="parTrans" cxnId="{98C3F1DC-CBE8-454C-911D-B12DB569C7CB}">
      <dgm:prSet/>
      <dgm:spPr/>
      <dgm:t>
        <a:bodyPr/>
        <a:lstStyle/>
        <a:p>
          <a:endParaRPr lang="sk-SK"/>
        </a:p>
      </dgm:t>
    </dgm:pt>
    <dgm:pt modelId="{7E4A625D-7955-4120-8AFB-0BADF3B60E30}" type="sibTrans" cxnId="{98C3F1DC-CBE8-454C-911D-B12DB569C7CB}">
      <dgm:prSet/>
      <dgm:spPr/>
      <dgm:t>
        <a:bodyPr/>
        <a:lstStyle/>
        <a:p>
          <a:endParaRPr lang="sk-SK"/>
        </a:p>
      </dgm:t>
    </dgm:pt>
    <dgm:pt modelId="{CA085E92-DCBC-4607-ABA6-2A1ADC6BA655}" type="pres">
      <dgm:prSet presAssocID="{C3357769-CC29-463D-85D8-2C2BAA79B015}" presName="compositeShape" presStyleCnt="0">
        <dgm:presLayoutVars>
          <dgm:chMax val="2"/>
          <dgm:dir/>
          <dgm:resizeHandles val="exact"/>
        </dgm:presLayoutVars>
      </dgm:prSet>
      <dgm:spPr/>
    </dgm:pt>
    <dgm:pt modelId="{B9E9B3AB-FB3C-40EA-B4A2-3CFA47EC89DC}" type="pres">
      <dgm:prSet presAssocID="{73E2EDF2-2086-4BFE-BD1E-93BD241EC37C}" presName="upArrow" presStyleLbl="node1" presStyleIdx="0" presStyleCnt="2"/>
      <dgm:spPr>
        <a:solidFill>
          <a:srgbClr val="00B050"/>
        </a:solidFill>
      </dgm:spPr>
    </dgm:pt>
    <dgm:pt modelId="{CC742F79-1D62-4EE0-A1FD-E12EE7F92421}" type="pres">
      <dgm:prSet presAssocID="{73E2EDF2-2086-4BFE-BD1E-93BD241EC37C}" presName="upArrowText" presStyleLbl="revTx" presStyleIdx="0" presStyleCnt="2" custScaleX="121608" custScaleY="68357" custLinFactNeighborX="14390" custLinFactNeighborY="1369">
        <dgm:presLayoutVars>
          <dgm:chMax val="0"/>
          <dgm:bulletEnabled val="1"/>
        </dgm:presLayoutVars>
      </dgm:prSet>
      <dgm:spPr/>
    </dgm:pt>
    <dgm:pt modelId="{C8AA3BAF-22F2-4C73-9CE7-7C0F3C1DF986}" type="pres">
      <dgm:prSet presAssocID="{66094658-4478-4BDA-A92F-169C035769DE}" presName="downArrow" presStyleLbl="node1" presStyleIdx="1" presStyleCnt="2" custLinFactNeighborX="-6611" custLinFactNeighborY="-291"/>
      <dgm:spPr>
        <a:solidFill>
          <a:srgbClr val="FF0000"/>
        </a:solidFill>
      </dgm:spPr>
    </dgm:pt>
    <dgm:pt modelId="{BA9597DC-8ED4-431C-875E-55A7463EA3C8}" type="pres">
      <dgm:prSet presAssocID="{66094658-4478-4BDA-A92F-169C035769DE}" presName="downArrowText" presStyleLbl="revTx" presStyleIdx="1" presStyleCnt="2" custScaleX="108247" custScaleY="101162">
        <dgm:presLayoutVars>
          <dgm:chMax val="0"/>
          <dgm:bulletEnabled val="1"/>
        </dgm:presLayoutVars>
      </dgm:prSet>
      <dgm:spPr/>
    </dgm:pt>
  </dgm:ptLst>
  <dgm:cxnLst>
    <dgm:cxn modelId="{8B33BA6B-EBD5-407C-B2DD-C473094D7EB9}" srcId="{C3357769-CC29-463D-85D8-2C2BAA79B015}" destId="{73E2EDF2-2086-4BFE-BD1E-93BD241EC37C}" srcOrd="0" destOrd="0" parTransId="{7F981C6C-52A4-4088-8C4E-C8611A946B57}" sibTransId="{F133A6FE-6261-4CC5-BF73-F22C73D8D329}"/>
    <dgm:cxn modelId="{7931D2D0-F97E-4BA8-8119-A4F76C7AA536}" type="presOf" srcId="{66094658-4478-4BDA-A92F-169C035769DE}" destId="{BA9597DC-8ED4-431C-875E-55A7463EA3C8}" srcOrd="0" destOrd="0" presId="urn:microsoft.com/office/officeart/2005/8/layout/arrow4"/>
    <dgm:cxn modelId="{C32D081C-F508-49D9-9123-295CEECF982B}" type="presOf" srcId="{C3357769-CC29-463D-85D8-2C2BAA79B015}" destId="{CA085E92-DCBC-4607-ABA6-2A1ADC6BA655}" srcOrd="0" destOrd="0" presId="urn:microsoft.com/office/officeart/2005/8/layout/arrow4"/>
    <dgm:cxn modelId="{98C3F1DC-CBE8-454C-911D-B12DB569C7CB}" srcId="{C3357769-CC29-463D-85D8-2C2BAA79B015}" destId="{66094658-4478-4BDA-A92F-169C035769DE}" srcOrd="1" destOrd="0" parTransId="{6C84F8B1-1C53-40F2-8883-2AC98769467E}" sibTransId="{7E4A625D-7955-4120-8AFB-0BADF3B60E30}"/>
    <dgm:cxn modelId="{A2F313DB-0A09-477B-AECE-4C2863E05B91}" type="presOf" srcId="{73E2EDF2-2086-4BFE-BD1E-93BD241EC37C}" destId="{CC742F79-1D62-4EE0-A1FD-E12EE7F92421}" srcOrd="0" destOrd="0" presId="urn:microsoft.com/office/officeart/2005/8/layout/arrow4"/>
    <dgm:cxn modelId="{9D7D19EA-DDCA-4A29-9FED-D42DD422B71F}" type="presParOf" srcId="{CA085E92-DCBC-4607-ABA6-2A1ADC6BA655}" destId="{B9E9B3AB-FB3C-40EA-B4A2-3CFA47EC89DC}" srcOrd="0" destOrd="0" presId="urn:microsoft.com/office/officeart/2005/8/layout/arrow4"/>
    <dgm:cxn modelId="{D5116C4D-806A-480E-A7C6-F7ECB5A71F67}" type="presParOf" srcId="{CA085E92-DCBC-4607-ABA6-2A1ADC6BA655}" destId="{CC742F79-1D62-4EE0-A1FD-E12EE7F92421}" srcOrd="1" destOrd="0" presId="urn:microsoft.com/office/officeart/2005/8/layout/arrow4"/>
    <dgm:cxn modelId="{15CCF68B-FF53-4DC3-A552-8E932A6EFF27}" type="presParOf" srcId="{CA085E92-DCBC-4607-ABA6-2A1ADC6BA655}" destId="{C8AA3BAF-22F2-4C73-9CE7-7C0F3C1DF986}" srcOrd="2" destOrd="0" presId="urn:microsoft.com/office/officeart/2005/8/layout/arrow4"/>
    <dgm:cxn modelId="{975FEA48-4948-4D03-A573-05ABC7A859FA}" type="presParOf" srcId="{CA085E92-DCBC-4607-ABA6-2A1ADC6BA655}" destId="{BA9597DC-8ED4-431C-875E-55A7463EA3C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6BF2B-F025-43C7-9689-AA16B9DD398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B91E841-6BCF-475B-BE6E-87497F1125DF}" type="pres">
      <dgm:prSet presAssocID="{2EB6BF2B-F025-43C7-9689-AA16B9DD398C}" presName="linear" presStyleCnt="0">
        <dgm:presLayoutVars>
          <dgm:dir/>
          <dgm:resizeHandles val="exact"/>
        </dgm:presLayoutVars>
      </dgm:prSet>
      <dgm:spPr/>
    </dgm:pt>
  </dgm:ptLst>
  <dgm:cxnLst>
    <dgm:cxn modelId="{643AA62F-D1F8-46E1-B9CE-8F18CE163680}" type="presOf" srcId="{2EB6BF2B-F025-43C7-9689-AA16B9DD398C}" destId="{CB91E841-6BCF-475B-BE6E-87497F1125D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B6BF2B-F025-43C7-9689-AA16B9DD398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B91E841-6BCF-475B-BE6E-87497F1125DF}" type="pres">
      <dgm:prSet presAssocID="{2EB6BF2B-F025-43C7-9689-AA16B9DD398C}" presName="linear" presStyleCnt="0">
        <dgm:presLayoutVars>
          <dgm:dir/>
          <dgm:resizeHandles val="exact"/>
        </dgm:presLayoutVars>
      </dgm:prSet>
      <dgm:spPr/>
    </dgm:pt>
  </dgm:ptLst>
  <dgm:cxnLst>
    <dgm:cxn modelId="{643AA62F-D1F8-46E1-B9CE-8F18CE163680}" type="presOf" srcId="{2EB6BF2B-F025-43C7-9689-AA16B9DD398C}" destId="{CB91E841-6BCF-475B-BE6E-87497F1125D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DFB68C-150A-4A31-929E-5A10BD3E252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9016801-4340-4FEE-9DB9-6B1E269D3BD8}">
      <dgm:prSet phldrT="[Text]"/>
      <dgm:spPr/>
      <dgm:t>
        <a:bodyPr/>
        <a:lstStyle/>
        <a:p>
          <a:r>
            <a:rPr lang="sk-SK" dirty="0"/>
            <a:t>	100. Miesto </a:t>
          </a:r>
        </a:p>
        <a:p>
          <a:r>
            <a:rPr lang="sk-SK" dirty="0"/>
            <a:t>Veľký Meder – 27,3%</a:t>
          </a:r>
        </a:p>
      </dgm:t>
    </dgm:pt>
    <dgm:pt modelId="{6CC95579-1646-4A07-BEAD-1217DF5EB5D7}" type="parTrans" cxnId="{E38BA5E7-FC1D-4C9B-822A-B4E2EA9A59DC}">
      <dgm:prSet/>
      <dgm:spPr/>
      <dgm:t>
        <a:bodyPr/>
        <a:lstStyle/>
        <a:p>
          <a:endParaRPr lang="sk-SK"/>
        </a:p>
      </dgm:t>
    </dgm:pt>
    <dgm:pt modelId="{2867870B-B3A0-4D74-9A81-E0DB0398BF07}" type="sibTrans" cxnId="{E38BA5E7-FC1D-4C9B-822A-B4E2EA9A59DC}">
      <dgm:prSet/>
      <dgm:spPr/>
      <dgm:t>
        <a:bodyPr/>
        <a:lstStyle/>
        <a:p>
          <a:endParaRPr lang="sk-SK"/>
        </a:p>
      </dgm:t>
    </dgm:pt>
    <dgm:pt modelId="{CAEBB0E7-C40D-46CC-960F-0011FE34F690}">
      <dgm:prSet phldrT="[Text]"/>
      <dgm:spPr>
        <a:noFill/>
      </dgm:spPr>
      <dgm:t>
        <a:bodyPr/>
        <a:lstStyle/>
        <a:p>
          <a:r>
            <a:rPr lang="sk-SK" dirty="0"/>
            <a:t>	2. Miesto</a:t>
          </a:r>
        </a:p>
        <a:p>
          <a:r>
            <a:rPr lang="sk-SK" dirty="0"/>
            <a:t>Martin - 76,5%</a:t>
          </a:r>
        </a:p>
      </dgm:t>
    </dgm:pt>
    <dgm:pt modelId="{92CCF384-A93D-4712-9FA9-C8BEF09B121E}" type="parTrans" cxnId="{5B2D8D52-38BF-4EC9-ACB0-8A1E69F98043}">
      <dgm:prSet/>
      <dgm:spPr/>
      <dgm:t>
        <a:bodyPr/>
        <a:lstStyle/>
        <a:p>
          <a:endParaRPr lang="sk-SK"/>
        </a:p>
      </dgm:t>
    </dgm:pt>
    <dgm:pt modelId="{0ED66133-8BFA-4585-A865-C3287197688D}" type="sibTrans" cxnId="{5B2D8D52-38BF-4EC9-ACB0-8A1E69F98043}">
      <dgm:prSet/>
      <dgm:spPr/>
      <dgm:t>
        <a:bodyPr/>
        <a:lstStyle/>
        <a:p>
          <a:endParaRPr lang="sk-SK"/>
        </a:p>
      </dgm:t>
    </dgm:pt>
    <dgm:pt modelId="{5652C1B1-F65C-445F-ADCC-510A1DBD894B}">
      <dgm:prSet phldrT="[Text]"/>
      <dgm:spPr>
        <a:noFill/>
      </dgm:spPr>
      <dgm:t>
        <a:bodyPr/>
        <a:lstStyle/>
        <a:p>
          <a:r>
            <a:rPr lang="sk-SK" dirty="0"/>
            <a:t>	3. Miesto</a:t>
          </a:r>
        </a:p>
        <a:p>
          <a:r>
            <a:rPr lang="sk-SK" dirty="0"/>
            <a:t>Rožňava - 75,4%</a:t>
          </a:r>
        </a:p>
      </dgm:t>
    </dgm:pt>
    <dgm:pt modelId="{0E679C94-6FE3-4996-AF09-545D86D30D0D}" type="parTrans" cxnId="{6BE3CD8A-8AE4-4073-B4BF-3C1D4D4DC188}">
      <dgm:prSet/>
      <dgm:spPr/>
      <dgm:t>
        <a:bodyPr/>
        <a:lstStyle/>
        <a:p>
          <a:endParaRPr lang="sk-SK"/>
        </a:p>
      </dgm:t>
    </dgm:pt>
    <dgm:pt modelId="{FD60A9AC-2952-4BF4-8669-CA51078CB6B0}" type="sibTrans" cxnId="{6BE3CD8A-8AE4-4073-B4BF-3C1D4D4DC188}">
      <dgm:prSet/>
      <dgm:spPr/>
      <dgm:t>
        <a:bodyPr/>
        <a:lstStyle/>
        <a:p>
          <a:endParaRPr lang="sk-SK"/>
        </a:p>
      </dgm:t>
    </dgm:pt>
    <dgm:pt modelId="{6406D54E-071D-44E1-8790-2B958B4631B9}" type="pres">
      <dgm:prSet presAssocID="{67DFB68C-150A-4A31-929E-5A10BD3E2528}" presName="linear" presStyleCnt="0">
        <dgm:presLayoutVars>
          <dgm:dir/>
          <dgm:resizeHandles val="exact"/>
        </dgm:presLayoutVars>
      </dgm:prSet>
      <dgm:spPr/>
    </dgm:pt>
    <dgm:pt modelId="{29043E25-2265-4624-9BF1-8FBE4CBFA4B3}" type="pres">
      <dgm:prSet presAssocID="{F9016801-4340-4FEE-9DB9-6B1E269D3BD8}" presName="comp" presStyleCnt="0"/>
      <dgm:spPr/>
    </dgm:pt>
    <dgm:pt modelId="{B81A9941-6829-4F1A-989C-A947E677A6C3}" type="pres">
      <dgm:prSet presAssocID="{F9016801-4340-4FEE-9DB9-6B1E269D3BD8}" presName="box" presStyleLbl="node1" presStyleIdx="0" presStyleCnt="3"/>
      <dgm:spPr/>
    </dgm:pt>
    <dgm:pt modelId="{60E0384C-0B02-4753-AF4A-80DF93CB95EB}" type="pres">
      <dgm:prSet presAssocID="{F9016801-4340-4FEE-9DB9-6B1E269D3BD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28BABE-CB9F-4318-8CBA-43A946D30180}" type="pres">
      <dgm:prSet presAssocID="{F9016801-4340-4FEE-9DB9-6B1E269D3BD8}" presName="text" presStyleLbl="node1" presStyleIdx="0" presStyleCnt="3">
        <dgm:presLayoutVars>
          <dgm:bulletEnabled val="1"/>
        </dgm:presLayoutVars>
      </dgm:prSet>
      <dgm:spPr/>
    </dgm:pt>
    <dgm:pt modelId="{333188C1-9F21-4DA0-83E0-5B9DC657CB23}" type="pres">
      <dgm:prSet presAssocID="{2867870B-B3A0-4D74-9A81-E0DB0398BF07}" presName="spacer" presStyleCnt="0"/>
      <dgm:spPr/>
    </dgm:pt>
    <dgm:pt modelId="{8C3D20B6-E3F5-4A17-A53B-F6F99F4185CF}" type="pres">
      <dgm:prSet presAssocID="{CAEBB0E7-C40D-46CC-960F-0011FE34F690}" presName="comp" presStyleCnt="0"/>
      <dgm:spPr/>
    </dgm:pt>
    <dgm:pt modelId="{C3797A7A-B3FA-46F6-A3FE-AB59422C9B7B}" type="pres">
      <dgm:prSet presAssocID="{CAEBB0E7-C40D-46CC-960F-0011FE34F690}" presName="box" presStyleLbl="node1" presStyleIdx="1" presStyleCnt="3"/>
      <dgm:spPr/>
    </dgm:pt>
    <dgm:pt modelId="{41263FD3-0030-4DEE-84E6-199D60B4A413}" type="pres">
      <dgm:prSet presAssocID="{CAEBB0E7-C40D-46CC-960F-0011FE34F690}" presName="img" presStyleLbl="fgImgPlace1" presStyleIdx="1" presStyleCnt="3"/>
      <dgm:spPr>
        <a:noFill/>
      </dgm:spPr>
    </dgm:pt>
    <dgm:pt modelId="{88557F28-5D42-4622-8ABA-C1996DA21B9F}" type="pres">
      <dgm:prSet presAssocID="{CAEBB0E7-C40D-46CC-960F-0011FE34F690}" presName="text" presStyleLbl="node1" presStyleIdx="1" presStyleCnt="3">
        <dgm:presLayoutVars>
          <dgm:bulletEnabled val="1"/>
        </dgm:presLayoutVars>
      </dgm:prSet>
      <dgm:spPr/>
    </dgm:pt>
    <dgm:pt modelId="{7E498D36-66EE-409F-BD70-F124C231EF06}" type="pres">
      <dgm:prSet presAssocID="{0ED66133-8BFA-4585-A865-C3287197688D}" presName="spacer" presStyleCnt="0"/>
      <dgm:spPr/>
    </dgm:pt>
    <dgm:pt modelId="{D8C2833F-E63B-4B60-B4B6-A7DDFD90C1AD}" type="pres">
      <dgm:prSet presAssocID="{5652C1B1-F65C-445F-ADCC-510A1DBD894B}" presName="comp" presStyleCnt="0"/>
      <dgm:spPr/>
    </dgm:pt>
    <dgm:pt modelId="{92F4227B-C57A-4E8A-BA25-8B9E98AACED2}" type="pres">
      <dgm:prSet presAssocID="{5652C1B1-F65C-445F-ADCC-510A1DBD894B}" presName="box" presStyleLbl="node1" presStyleIdx="2" presStyleCnt="3"/>
      <dgm:spPr/>
    </dgm:pt>
    <dgm:pt modelId="{66A88806-BF83-41F9-A5D6-F41ECAC73655}" type="pres">
      <dgm:prSet presAssocID="{5652C1B1-F65C-445F-ADCC-510A1DBD894B}" presName="img" presStyleLbl="fgImgPlace1" presStyleIdx="2" presStyleCnt="3"/>
      <dgm:spPr>
        <a:noFill/>
      </dgm:spPr>
    </dgm:pt>
    <dgm:pt modelId="{6C1C3FE6-F529-4023-9CF6-C07B7F184F59}" type="pres">
      <dgm:prSet presAssocID="{5652C1B1-F65C-445F-ADCC-510A1DBD894B}" presName="text" presStyleLbl="node1" presStyleIdx="2" presStyleCnt="3">
        <dgm:presLayoutVars>
          <dgm:bulletEnabled val="1"/>
        </dgm:presLayoutVars>
      </dgm:prSet>
      <dgm:spPr/>
    </dgm:pt>
  </dgm:ptLst>
  <dgm:cxnLst>
    <dgm:cxn modelId="{9100FFD3-A3DB-4F1E-A6B2-86165C38311B}" type="presOf" srcId="{67DFB68C-150A-4A31-929E-5A10BD3E2528}" destId="{6406D54E-071D-44E1-8790-2B958B4631B9}" srcOrd="0" destOrd="0" presId="urn:microsoft.com/office/officeart/2005/8/layout/vList4"/>
    <dgm:cxn modelId="{974BCF03-D297-4DCD-BEC4-442750F7D3B7}" type="presOf" srcId="{5652C1B1-F65C-445F-ADCC-510A1DBD894B}" destId="{92F4227B-C57A-4E8A-BA25-8B9E98AACED2}" srcOrd="0" destOrd="0" presId="urn:microsoft.com/office/officeart/2005/8/layout/vList4"/>
    <dgm:cxn modelId="{3C9FB9BB-9A80-4B12-A445-FCDE3C07427E}" type="presOf" srcId="{F9016801-4340-4FEE-9DB9-6B1E269D3BD8}" destId="{B81A9941-6829-4F1A-989C-A947E677A6C3}" srcOrd="0" destOrd="0" presId="urn:microsoft.com/office/officeart/2005/8/layout/vList4"/>
    <dgm:cxn modelId="{E38BA5E7-FC1D-4C9B-822A-B4E2EA9A59DC}" srcId="{67DFB68C-150A-4A31-929E-5A10BD3E2528}" destId="{F9016801-4340-4FEE-9DB9-6B1E269D3BD8}" srcOrd="0" destOrd="0" parTransId="{6CC95579-1646-4A07-BEAD-1217DF5EB5D7}" sibTransId="{2867870B-B3A0-4D74-9A81-E0DB0398BF07}"/>
    <dgm:cxn modelId="{5B2D8D52-38BF-4EC9-ACB0-8A1E69F98043}" srcId="{67DFB68C-150A-4A31-929E-5A10BD3E2528}" destId="{CAEBB0E7-C40D-46CC-960F-0011FE34F690}" srcOrd="1" destOrd="0" parTransId="{92CCF384-A93D-4712-9FA9-C8BEF09B121E}" sibTransId="{0ED66133-8BFA-4585-A865-C3287197688D}"/>
    <dgm:cxn modelId="{AABD6598-8218-43A7-AA5B-0983D56BB92A}" type="presOf" srcId="{F9016801-4340-4FEE-9DB9-6B1E269D3BD8}" destId="{3428BABE-CB9F-4318-8CBA-43A946D30180}" srcOrd="1" destOrd="0" presId="urn:microsoft.com/office/officeart/2005/8/layout/vList4"/>
    <dgm:cxn modelId="{DA59B66F-6133-4483-BF02-FC227F408A79}" type="presOf" srcId="{CAEBB0E7-C40D-46CC-960F-0011FE34F690}" destId="{C3797A7A-B3FA-46F6-A3FE-AB59422C9B7B}" srcOrd="0" destOrd="0" presId="urn:microsoft.com/office/officeart/2005/8/layout/vList4"/>
    <dgm:cxn modelId="{6BE3CD8A-8AE4-4073-B4BF-3C1D4D4DC188}" srcId="{67DFB68C-150A-4A31-929E-5A10BD3E2528}" destId="{5652C1B1-F65C-445F-ADCC-510A1DBD894B}" srcOrd="2" destOrd="0" parTransId="{0E679C94-6FE3-4996-AF09-545D86D30D0D}" sibTransId="{FD60A9AC-2952-4BF4-8669-CA51078CB6B0}"/>
    <dgm:cxn modelId="{86478819-BFD8-4CFF-8434-90DBFA791D0A}" type="presOf" srcId="{CAEBB0E7-C40D-46CC-960F-0011FE34F690}" destId="{88557F28-5D42-4622-8ABA-C1996DA21B9F}" srcOrd="1" destOrd="0" presId="urn:microsoft.com/office/officeart/2005/8/layout/vList4"/>
    <dgm:cxn modelId="{D87D077B-51D3-4E64-A9F8-03486AEC5B93}" type="presOf" srcId="{5652C1B1-F65C-445F-ADCC-510A1DBD894B}" destId="{6C1C3FE6-F529-4023-9CF6-C07B7F184F59}" srcOrd="1" destOrd="0" presId="urn:microsoft.com/office/officeart/2005/8/layout/vList4"/>
    <dgm:cxn modelId="{EB45E995-4FA6-4682-9AA2-1288C473172D}" type="presParOf" srcId="{6406D54E-071D-44E1-8790-2B958B4631B9}" destId="{29043E25-2265-4624-9BF1-8FBE4CBFA4B3}" srcOrd="0" destOrd="0" presId="urn:microsoft.com/office/officeart/2005/8/layout/vList4"/>
    <dgm:cxn modelId="{2838EB5C-1E2B-4D87-9242-FAC670E8143D}" type="presParOf" srcId="{29043E25-2265-4624-9BF1-8FBE4CBFA4B3}" destId="{B81A9941-6829-4F1A-989C-A947E677A6C3}" srcOrd="0" destOrd="0" presId="urn:microsoft.com/office/officeart/2005/8/layout/vList4"/>
    <dgm:cxn modelId="{3CA4D4F2-A107-45BA-85E1-85C9818C86CD}" type="presParOf" srcId="{29043E25-2265-4624-9BF1-8FBE4CBFA4B3}" destId="{60E0384C-0B02-4753-AF4A-80DF93CB95EB}" srcOrd="1" destOrd="0" presId="urn:microsoft.com/office/officeart/2005/8/layout/vList4"/>
    <dgm:cxn modelId="{CCC9968F-041D-408D-86AB-8A3AE9711CE7}" type="presParOf" srcId="{29043E25-2265-4624-9BF1-8FBE4CBFA4B3}" destId="{3428BABE-CB9F-4318-8CBA-43A946D30180}" srcOrd="2" destOrd="0" presId="urn:microsoft.com/office/officeart/2005/8/layout/vList4"/>
    <dgm:cxn modelId="{83D67EF3-7A8F-4F26-8587-A4F61FDDA068}" type="presParOf" srcId="{6406D54E-071D-44E1-8790-2B958B4631B9}" destId="{333188C1-9F21-4DA0-83E0-5B9DC657CB23}" srcOrd="1" destOrd="0" presId="urn:microsoft.com/office/officeart/2005/8/layout/vList4"/>
    <dgm:cxn modelId="{D0B2C2B9-DE9B-4118-8D84-FAED891AD51D}" type="presParOf" srcId="{6406D54E-071D-44E1-8790-2B958B4631B9}" destId="{8C3D20B6-E3F5-4A17-A53B-F6F99F4185CF}" srcOrd="2" destOrd="0" presId="urn:microsoft.com/office/officeart/2005/8/layout/vList4"/>
    <dgm:cxn modelId="{5EAC4398-2D56-4CDD-9032-5D61FE23DC3C}" type="presParOf" srcId="{8C3D20B6-E3F5-4A17-A53B-F6F99F4185CF}" destId="{C3797A7A-B3FA-46F6-A3FE-AB59422C9B7B}" srcOrd="0" destOrd="0" presId="urn:microsoft.com/office/officeart/2005/8/layout/vList4"/>
    <dgm:cxn modelId="{89C5C73F-607F-46A1-9303-DCEB61F94844}" type="presParOf" srcId="{8C3D20B6-E3F5-4A17-A53B-F6F99F4185CF}" destId="{41263FD3-0030-4DEE-84E6-199D60B4A413}" srcOrd="1" destOrd="0" presId="urn:microsoft.com/office/officeart/2005/8/layout/vList4"/>
    <dgm:cxn modelId="{6196C9FC-F876-47CC-B00F-62DF1A95BD5D}" type="presParOf" srcId="{8C3D20B6-E3F5-4A17-A53B-F6F99F4185CF}" destId="{88557F28-5D42-4622-8ABA-C1996DA21B9F}" srcOrd="2" destOrd="0" presId="urn:microsoft.com/office/officeart/2005/8/layout/vList4"/>
    <dgm:cxn modelId="{C907F497-3D06-48CA-BC70-2785CE1FEEBE}" type="presParOf" srcId="{6406D54E-071D-44E1-8790-2B958B4631B9}" destId="{7E498D36-66EE-409F-BD70-F124C231EF06}" srcOrd="3" destOrd="0" presId="urn:microsoft.com/office/officeart/2005/8/layout/vList4"/>
    <dgm:cxn modelId="{833E07E7-35C5-45E8-A88F-27A80D9B0C53}" type="presParOf" srcId="{6406D54E-071D-44E1-8790-2B958B4631B9}" destId="{D8C2833F-E63B-4B60-B4B6-A7DDFD90C1AD}" srcOrd="4" destOrd="0" presId="urn:microsoft.com/office/officeart/2005/8/layout/vList4"/>
    <dgm:cxn modelId="{58278489-E4B0-4E62-BF7B-51B1C0D8B7F7}" type="presParOf" srcId="{D8C2833F-E63B-4B60-B4B6-A7DDFD90C1AD}" destId="{92F4227B-C57A-4E8A-BA25-8B9E98AACED2}" srcOrd="0" destOrd="0" presId="urn:microsoft.com/office/officeart/2005/8/layout/vList4"/>
    <dgm:cxn modelId="{81CA5C25-6107-4D54-A56F-91174CB56608}" type="presParOf" srcId="{D8C2833F-E63B-4B60-B4B6-A7DDFD90C1AD}" destId="{66A88806-BF83-41F9-A5D6-F41ECAC73655}" srcOrd="1" destOrd="0" presId="urn:microsoft.com/office/officeart/2005/8/layout/vList4"/>
    <dgm:cxn modelId="{FC11FF0A-1D43-4B13-9CA2-12AD9A6E8063}" type="presParOf" srcId="{D8C2833F-E63B-4B60-B4B6-A7DDFD90C1AD}" destId="{6C1C3FE6-F529-4023-9CF6-C07B7F184F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B6BF2B-F025-43C7-9689-AA16B9DD398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B91E841-6BCF-475B-BE6E-87497F1125DF}" type="pres">
      <dgm:prSet presAssocID="{2EB6BF2B-F025-43C7-9689-AA16B9DD398C}" presName="linear" presStyleCnt="0">
        <dgm:presLayoutVars>
          <dgm:dir/>
          <dgm:resizeHandles val="exact"/>
        </dgm:presLayoutVars>
      </dgm:prSet>
      <dgm:spPr/>
    </dgm:pt>
  </dgm:ptLst>
  <dgm:cxnLst>
    <dgm:cxn modelId="{643AA62F-D1F8-46E1-B9CE-8F18CE163680}" type="presOf" srcId="{2EB6BF2B-F025-43C7-9689-AA16B9DD398C}" destId="{CB91E841-6BCF-475B-BE6E-87497F1125D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DFB68C-150A-4A31-929E-5A10BD3E252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9016801-4340-4FEE-9DB9-6B1E269D3BD8}">
      <dgm:prSet phldrT="[Text]"/>
      <dgm:spPr>
        <a:noFill/>
      </dgm:spPr>
      <dgm:t>
        <a:bodyPr/>
        <a:lstStyle/>
        <a:p>
          <a:r>
            <a:rPr lang="sk-SK" dirty="0"/>
            <a:t>	1. Miesto </a:t>
          </a:r>
        </a:p>
        <a:p>
          <a:r>
            <a:rPr lang="sk-SK" dirty="0"/>
            <a:t>Vranov nad Topľou - 78,7%</a:t>
          </a:r>
        </a:p>
      </dgm:t>
    </dgm:pt>
    <dgm:pt modelId="{6CC95579-1646-4A07-BEAD-1217DF5EB5D7}" type="parTrans" cxnId="{E38BA5E7-FC1D-4C9B-822A-B4E2EA9A59DC}">
      <dgm:prSet/>
      <dgm:spPr/>
      <dgm:t>
        <a:bodyPr/>
        <a:lstStyle/>
        <a:p>
          <a:endParaRPr lang="sk-SK"/>
        </a:p>
      </dgm:t>
    </dgm:pt>
    <dgm:pt modelId="{2867870B-B3A0-4D74-9A81-E0DB0398BF07}" type="sibTrans" cxnId="{E38BA5E7-FC1D-4C9B-822A-B4E2EA9A59DC}">
      <dgm:prSet/>
      <dgm:spPr/>
      <dgm:t>
        <a:bodyPr/>
        <a:lstStyle/>
        <a:p>
          <a:endParaRPr lang="sk-SK"/>
        </a:p>
      </dgm:t>
    </dgm:pt>
    <dgm:pt modelId="{CAEBB0E7-C40D-46CC-960F-0011FE34F690}">
      <dgm:prSet phldrT="[Text]"/>
      <dgm:spPr>
        <a:noFill/>
      </dgm:spPr>
      <dgm:t>
        <a:bodyPr/>
        <a:lstStyle/>
        <a:p>
          <a:r>
            <a:rPr lang="sk-SK" dirty="0"/>
            <a:t>	2. Miesto</a:t>
          </a:r>
        </a:p>
        <a:p>
          <a:r>
            <a:rPr lang="sk-SK" dirty="0"/>
            <a:t>Martin - 76,5%</a:t>
          </a:r>
        </a:p>
      </dgm:t>
    </dgm:pt>
    <dgm:pt modelId="{92CCF384-A93D-4712-9FA9-C8BEF09B121E}" type="parTrans" cxnId="{5B2D8D52-38BF-4EC9-ACB0-8A1E69F98043}">
      <dgm:prSet/>
      <dgm:spPr/>
      <dgm:t>
        <a:bodyPr/>
        <a:lstStyle/>
        <a:p>
          <a:endParaRPr lang="sk-SK"/>
        </a:p>
      </dgm:t>
    </dgm:pt>
    <dgm:pt modelId="{0ED66133-8BFA-4585-A865-C3287197688D}" type="sibTrans" cxnId="{5B2D8D52-38BF-4EC9-ACB0-8A1E69F98043}">
      <dgm:prSet/>
      <dgm:spPr/>
      <dgm:t>
        <a:bodyPr/>
        <a:lstStyle/>
        <a:p>
          <a:endParaRPr lang="sk-SK"/>
        </a:p>
      </dgm:t>
    </dgm:pt>
    <dgm:pt modelId="{5652C1B1-F65C-445F-ADCC-510A1DBD894B}">
      <dgm:prSet phldrT="[Text]"/>
      <dgm:spPr/>
      <dgm:t>
        <a:bodyPr/>
        <a:lstStyle/>
        <a:p>
          <a:r>
            <a:rPr lang="sk-SK" dirty="0"/>
            <a:t>	3. Miesto</a:t>
          </a:r>
        </a:p>
        <a:p>
          <a:r>
            <a:rPr lang="sk-SK" dirty="0"/>
            <a:t>Rožňava - 75,4%</a:t>
          </a:r>
        </a:p>
      </dgm:t>
    </dgm:pt>
    <dgm:pt modelId="{0E679C94-6FE3-4996-AF09-545D86D30D0D}" type="parTrans" cxnId="{6BE3CD8A-8AE4-4073-B4BF-3C1D4D4DC188}">
      <dgm:prSet/>
      <dgm:spPr/>
      <dgm:t>
        <a:bodyPr/>
        <a:lstStyle/>
        <a:p>
          <a:endParaRPr lang="sk-SK"/>
        </a:p>
      </dgm:t>
    </dgm:pt>
    <dgm:pt modelId="{FD60A9AC-2952-4BF4-8669-CA51078CB6B0}" type="sibTrans" cxnId="{6BE3CD8A-8AE4-4073-B4BF-3C1D4D4DC188}">
      <dgm:prSet/>
      <dgm:spPr/>
      <dgm:t>
        <a:bodyPr/>
        <a:lstStyle/>
        <a:p>
          <a:endParaRPr lang="sk-SK"/>
        </a:p>
      </dgm:t>
    </dgm:pt>
    <dgm:pt modelId="{6406D54E-071D-44E1-8790-2B958B4631B9}" type="pres">
      <dgm:prSet presAssocID="{67DFB68C-150A-4A31-929E-5A10BD3E2528}" presName="linear" presStyleCnt="0">
        <dgm:presLayoutVars>
          <dgm:dir/>
          <dgm:resizeHandles val="exact"/>
        </dgm:presLayoutVars>
      </dgm:prSet>
      <dgm:spPr/>
    </dgm:pt>
    <dgm:pt modelId="{29043E25-2265-4624-9BF1-8FBE4CBFA4B3}" type="pres">
      <dgm:prSet presAssocID="{F9016801-4340-4FEE-9DB9-6B1E269D3BD8}" presName="comp" presStyleCnt="0"/>
      <dgm:spPr/>
    </dgm:pt>
    <dgm:pt modelId="{B81A9941-6829-4F1A-989C-A947E677A6C3}" type="pres">
      <dgm:prSet presAssocID="{F9016801-4340-4FEE-9DB9-6B1E269D3BD8}" presName="box" presStyleLbl="node1" presStyleIdx="0" presStyleCnt="3"/>
      <dgm:spPr/>
    </dgm:pt>
    <dgm:pt modelId="{60E0384C-0B02-4753-AF4A-80DF93CB95EB}" type="pres">
      <dgm:prSet presAssocID="{F9016801-4340-4FEE-9DB9-6B1E269D3BD8}" presName="img" presStyleLbl="fgImgPlace1" presStyleIdx="0" presStyleCnt="3"/>
      <dgm:spPr>
        <a:noFill/>
      </dgm:spPr>
    </dgm:pt>
    <dgm:pt modelId="{3428BABE-CB9F-4318-8CBA-43A946D30180}" type="pres">
      <dgm:prSet presAssocID="{F9016801-4340-4FEE-9DB9-6B1E269D3BD8}" presName="text" presStyleLbl="node1" presStyleIdx="0" presStyleCnt="3">
        <dgm:presLayoutVars>
          <dgm:bulletEnabled val="1"/>
        </dgm:presLayoutVars>
      </dgm:prSet>
      <dgm:spPr/>
    </dgm:pt>
    <dgm:pt modelId="{333188C1-9F21-4DA0-83E0-5B9DC657CB23}" type="pres">
      <dgm:prSet presAssocID="{2867870B-B3A0-4D74-9A81-E0DB0398BF07}" presName="spacer" presStyleCnt="0"/>
      <dgm:spPr/>
    </dgm:pt>
    <dgm:pt modelId="{8C3D20B6-E3F5-4A17-A53B-F6F99F4185CF}" type="pres">
      <dgm:prSet presAssocID="{CAEBB0E7-C40D-46CC-960F-0011FE34F690}" presName="comp" presStyleCnt="0"/>
      <dgm:spPr/>
    </dgm:pt>
    <dgm:pt modelId="{C3797A7A-B3FA-46F6-A3FE-AB59422C9B7B}" type="pres">
      <dgm:prSet presAssocID="{CAEBB0E7-C40D-46CC-960F-0011FE34F690}" presName="box" presStyleLbl="node1" presStyleIdx="1" presStyleCnt="3"/>
      <dgm:spPr/>
    </dgm:pt>
    <dgm:pt modelId="{41263FD3-0030-4DEE-84E6-199D60B4A413}" type="pres">
      <dgm:prSet presAssocID="{CAEBB0E7-C40D-46CC-960F-0011FE34F690}" presName="img" presStyleLbl="fgImgPlace1" presStyleIdx="1" presStyleCnt="3"/>
      <dgm:spPr>
        <a:noFill/>
      </dgm:spPr>
    </dgm:pt>
    <dgm:pt modelId="{88557F28-5D42-4622-8ABA-C1996DA21B9F}" type="pres">
      <dgm:prSet presAssocID="{CAEBB0E7-C40D-46CC-960F-0011FE34F690}" presName="text" presStyleLbl="node1" presStyleIdx="1" presStyleCnt="3">
        <dgm:presLayoutVars>
          <dgm:bulletEnabled val="1"/>
        </dgm:presLayoutVars>
      </dgm:prSet>
      <dgm:spPr/>
    </dgm:pt>
    <dgm:pt modelId="{7E498D36-66EE-409F-BD70-F124C231EF06}" type="pres">
      <dgm:prSet presAssocID="{0ED66133-8BFA-4585-A865-C3287197688D}" presName="spacer" presStyleCnt="0"/>
      <dgm:spPr/>
    </dgm:pt>
    <dgm:pt modelId="{D8C2833F-E63B-4B60-B4B6-A7DDFD90C1AD}" type="pres">
      <dgm:prSet presAssocID="{5652C1B1-F65C-445F-ADCC-510A1DBD894B}" presName="comp" presStyleCnt="0"/>
      <dgm:spPr/>
    </dgm:pt>
    <dgm:pt modelId="{92F4227B-C57A-4E8A-BA25-8B9E98AACED2}" type="pres">
      <dgm:prSet presAssocID="{5652C1B1-F65C-445F-ADCC-510A1DBD894B}" presName="box" presStyleLbl="node1" presStyleIdx="2" presStyleCnt="3"/>
      <dgm:spPr/>
    </dgm:pt>
    <dgm:pt modelId="{66A88806-BF83-41F9-A5D6-F41ECAC73655}" type="pres">
      <dgm:prSet presAssocID="{5652C1B1-F65C-445F-ADCC-510A1DBD894B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1C3FE6-F529-4023-9CF6-C07B7F184F59}" type="pres">
      <dgm:prSet presAssocID="{5652C1B1-F65C-445F-ADCC-510A1DBD894B}" presName="text" presStyleLbl="node1" presStyleIdx="2" presStyleCnt="3">
        <dgm:presLayoutVars>
          <dgm:bulletEnabled val="1"/>
        </dgm:presLayoutVars>
      </dgm:prSet>
      <dgm:spPr/>
    </dgm:pt>
  </dgm:ptLst>
  <dgm:cxnLst>
    <dgm:cxn modelId="{9100FFD3-A3DB-4F1E-A6B2-86165C38311B}" type="presOf" srcId="{67DFB68C-150A-4A31-929E-5A10BD3E2528}" destId="{6406D54E-071D-44E1-8790-2B958B4631B9}" srcOrd="0" destOrd="0" presId="urn:microsoft.com/office/officeart/2005/8/layout/vList4"/>
    <dgm:cxn modelId="{974BCF03-D297-4DCD-BEC4-442750F7D3B7}" type="presOf" srcId="{5652C1B1-F65C-445F-ADCC-510A1DBD894B}" destId="{92F4227B-C57A-4E8A-BA25-8B9E98AACED2}" srcOrd="0" destOrd="0" presId="urn:microsoft.com/office/officeart/2005/8/layout/vList4"/>
    <dgm:cxn modelId="{3C9FB9BB-9A80-4B12-A445-FCDE3C07427E}" type="presOf" srcId="{F9016801-4340-4FEE-9DB9-6B1E269D3BD8}" destId="{B81A9941-6829-4F1A-989C-A947E677A6C3}" srcOrd="0" destOrd="0" presId="urn:microsoft.com/office/officeart/2005/8/layout/vList4"/>
    <dgm:cxn modelId="{E38BA5E7-FC1D-4C9B-822A-B4E2EA9A59DC}" srcId="{67DFB68C-150A-4A31-929E-5A10BD3E2528}" destId="{F9016801-4340-4FEE-9DB9-6B1E269D3BD8}" srcOrd="0" destOrd="0" parTransId="{6CC95579-1646-4A07-BEAD-1217DF5EB5D7}" sibTransId="{2867870B-B3A0-4D74-9A81-E0DB0398BF07}"/>
    <dgm:cxn modelId="{5B2D8D52-38BF-4EC9-ACB0-8A1E69F98043}" srcId="{67DFB68C-150A-4A31-929E-5A10BD3E2528}" destId="{CAEBB0E7-C40D-46CC-960F-0011FE34F690}" srcOrd="1" destOrd="0" parTransId="{92CCF384-A93D-4712-9FA9-C8BEF09B121E}" sibTransId="{0ED66133-8BFA-4585-A865-C3287197688D}"/>
    <dgm:cxn modelId="{AABD6598-8218-43A7-AA5B-0983D56BB92A}" type="presOf" srcId="{F9016801-4340-4FEE-9DB9-6B1E269D3BD8}" destId="{3428BABE-CB9F-4318-8CBA-43A946D30180}" srcOrd="1" destOrd="0" presId="urn:microsoft.com/office/officeart/2005/8/layout/vList4"/>
    <dgm:cxn modelId="{DA59B66F-6133-4483-BF02-FC227F408A79}" type="presOf" srcId="{CAEBB0E7-C40D-46CC-960F-0011FE34F690}" destId="{C3797A7A-B3FA-46F6-A3FE-AB59422C9B7B}" srcOrd="0" destOrd="0" presId="urn:microsoft.com/office/officeart/2005/8/layout/vList4"/>
    <dgm:cxn modelId="{6BE3CD8A-8AE4-4073-B4BF-3C1D4D4DC188}" srcId="{67DFB68C-150A-4A31-929E-5A10BD3E2528}" destId="{5652C1B1-F65C-445F-ADCC-510A1DBD894B}" srcOrd="2" destOrd="0" parTransId="{0E679C94-6FE3-4996-AF09-545D86D30D0D}" sibTransId="{FD60A9AC-2952-4BF4-8669-CA51078CB6B0}"/>
    <dgm:cxn modelId="{86478819-BFD8-4CFF-8434-90DBFA791D0A}" type="presOf" srcId="{CAEBB0E7-C40D-46CC-960F-0011FE34F690}" destId="{88557F28-5D42-4622-8ABA-C1996DA21B9F}" srcOrd="1" destOrd="0" presId="urn:microsoft.com/office/officeart/2005/8/layout/vList4"/>
    <dgm:cxn modelId="{D87D077B-51D3-4E64-A9F8-03486AEC5B93}" type="presOf" srcId="{5652C1B1-F65C-445F-ADCC-510A1DBD894B}" destId="{6C1C3FE6-F529-4023-9CF6-C07B7F184F59}" srcOrd="1" destOrd="0" presId="urn:microsoft.com/office/officeart/2005/8/layout/vList4"/>
    <dgm:cxn modelId="{EB45E995-4FA6-4682-9AA2-1288C473172D}" type="presParOf" srcId="{6406D54E-071D-44E1-8790-2B958B4631B9}" destId="{29043E25-2265-4624-9BF1-8FBE4CBFA4B3}" srcOrd="0" destOrd="0" presId="urn:microsoft.com/office/officeart/2005/8/layout/vList4"/>
    <dgm:cxn modelId="{2838EB5C-1E2B-4D87-9242-FAC670E8143D}" type="presParOf" srcId="{29043E25-2265-4624-9BF1-8FBE4CBFA4B3}" destId="{B81A9941-6829-4F1A-989C-A947E677A6C3}" srcOrd="0" destOrd="0" presId="urn:microsoft.com/office/officeart/2005/8/layout/vList4"/>
    <dgm:cxn modelId="{3CA4D4F2-A107-45BA-85E1-85C9818C86CD}" type="presParOf" srcId="{29043E25-2265-4624-9BF1-8FBE4CBFA4B3}" destId="{60E0384C-0B02-4753-AF4A-80DF93CB95EB}" srcOrd="1" destOrd="0" presId="urn:microsoft.com/office/officeart/2005/8/layout/vList4"/>
    <dgm:cxn modelId="{CCC9968F-041D-408D-86AB-8A3AE9711CE7}" type="presParOf" srcId="{29043E25-2265-4624-9BF1-8FBE4CBFA4B3}" destId="{3428BABE-CB9F-4318-8CBA-43A946D30180}" srcOrd="2" destOrd="0" presId="urn:microsoft.com/office/officeart/2005/8/layout/vList4"/>
    <dgm:cxn modelId="{83D67EF3-7A8F-4F26-8587-A4F61FDDA068}" type="presParOf" srcId="{6406D54E-071D-44E1-8790-2B958B4631B9}" destId="{333188C1-9F21-4DA0-83E0-5B9DC657CB23}" srcOrd="1" destOrd="0" presId="urn:microsoft.com/office/officeart/2005/8/layout/vList4"/>
    <dgm:cxn modelId="{D0B2C2B9-DE9B-4118-8D84-FAED891AD51D}" type="presParOf" srcId="{6406D54E-071D-44E1-8790-2B958B4631B9}" destId="{8C3D20B6-E3F5-4A17-A53B-F6F99F4185CF}" srcOrd="2" destOrd="0" presId="urn:microsoft.com/office/officeart/2005/8/layout/vList4"/>
    <dgm:cxn modelId="{5EAC4398-2D56-4CDD-9032-5D61FE23DC3C}" type="presParOf" srcId="{8C3D20B6-E3F5-4A17-A53B-F6F99F4185CF}" destId="{C3797A7A-B3FA-46F6-A3FE-AB59422C9B7B}" srcOrd="0" destOrd="0" presId="urn:microsoft.com/office/officeart/2005/8/layout/vList4"/>
    <dgm:cxn modelId="{89C5C73F-607F-46A1-9303-DCEB61F94844}" type="presParOf" srcId="{8C3D20B6-E3F5-4A17-A53B-F6F99F4185CF}" destId="{41263FD3-0030-4DEE-84E6-199D60B4A413}" srcOrd="1" destOrd="0" presId="urn:microsoft.com/office/officeart/2005/8/layout/vList4"/>
    <dgm:cxn modelId="{6196C9FC-F876-47CC-B00F-62DF1A95BD5D}" type="presParOf" srcId="{8C3D20B6-E3F5-4A17-A53B-F6F99F4185CF}" destId="{88557F28-5D42-4622-8ABA-C1996DA21B9F}" srcOrd="2" destOrd="0" presId="urn:microsoft.com/office/officeart/2005/8/layout/vList4"/>
    <dgm:cxn modelId="{C907F497-3D06-48CA-BC70-2785CE1FEEBE}" type="presParOf" srcId="{6406D54E-071D-44E1-8790-2B958B4631B9}" destId="{7E498D36-66EE-409F-BD70-F124C231EF06}" srcOrd="3" destOrd="0" presId="urn:microsoft.com/office/officeart/2005/8/layout/vList4"/>
    <dgm:cxn modelId="{833E07E7-35C5-45E8-A88F-27A80D9B0C53}" type="presParOf" srcId="{6406D54E-071D-44E1-8790-2B958B4631B9}" destId="{D8C2833F-E63B-4B60-B4B6-A7DDFD90C1AD}" srcOrd="4" destOrd="0" presId="urn:microsoft.com/office/officeart/2005/8/layout/vList4"/>
    <dgm:cxn modelId="{58278489-E4B0-4E62-BF7B-51B1C0D8B7F7}" type="presParOf" srcId="{D8C2833F-E63B-4B60-B4B6-A7DDFD90C1AD}" destId="{92F4227B-C57A-4E8A-BA25-8B9E98AACED2}" srcOrd="0" destOrd="0" presId="urn:microsoft.com/office/officeart/2005/8/layout/vList4"/>
    <dgm:cxn modelId="{81CA5C25-6107-4D54-A56F-91174CB56608}" type="presParOf" srcId="{D8C2833F-E63B-4B60-B4B6-A7DDFD90C1AD}" destId="{66A88806-BF83-41F9-A5D6-F41ECAC73655}" srcOrd="1" destOrd="0" presId="urn:microsoft.com/office/officeart/2005/8/layout/vList4"/>
    <dgm:cxn modelId="{FC11FF0A-1D43-4B13-9CA2-12AD9A6E8063}" type="presParOf" srcId="{D8C2833F-E63B-4B60-B4B6-A7DDFD90C1AD}" destId="{6C1C3FE6-F529-4023-9CF6-C07B7F184F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B6BF2B-F025-43C7-9689-AA16B9DD398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B91E841-6BCF-475B-BE6E-87497F1125DF}" type="pres">
      <dgm:prSet presAssocID="{2EB6BF2B-F025-43C7-9689-AA16B9DD398C}" presName="linear" presStyleCnt="0">
        <dgm:presLayoutVars>
          <dgm:dir/>
          <dgm:resizeHandles val="exact"/>
        </dgm:presLayoutVars>
      </dgm:prSet>
      <dgm:spPr/>
    </dgm:pt>
  </dgm:ptLst>
  <dgm:cxnLst>
    <dgm:cxn modelId="{643AA62F-D1F8-46E1-B9CE-8F18CE163680}" type="presOf" srcId="{2EB6BF2B-F025-43C7-9689-AA16B9DD398C}" destId="{CB91E841-6BCF-475B-BE6E-87497F1125D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530A1-C50C-4E52-AD07-7060FCAACBE6}">
      <dsp:nvSpPr>
        <dsp:cNvPr id="0" name=""/>
        <dsp:cNvSpPr/>
      </dsp:nvSpPr>
      <dsp:spPr>
        <a:xfrm>
          <a:off x="0" y="378573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5DCDD-6E58-48F7-B2A2-4D92BDDBA75E}">
      <dsp:nvSpPr>
        <dsp:cNvPr id="0" name=""/>
        <dsp:cNvSpPr/>
      </dsp:nvSpPr>
      <dsp:spPr>
        <a:xfrm>
          <a:off x="371477" y="9573"/>
          <a:ext cx="5200686" cy="73800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11 oblastí</a:t>
          </a:r>
        </a:p>
      </dsp:txBody>
      <dsp:txXfrm>
        <a:off x="407503" y="45599"/>
        <a:ext cx="5128634" cy="665948"/>
      </dsp:txXfrm>
    </dsp:sp>
    <dsp:sp modelId="{4F6D7074-18B8-4C13-88D9-306392958FF3}">
      <dsp:nvSpPr>
        <dsp:cNvPr id="0" name=""/>
        <dsp:cNvSpPr/>
      </dsp:nvSpPr>
      <dsp:spPr>
        <a:xfrm>
          <a:off x="0" y="1512574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FE7E2-9D31-40E9-8CFE-87CF71554E47}">
      <dsp:nvSpPr>
        <dsp:cNvPr id="0" name=""/>
        <dsp:cNvSpPr/>
      </dsp:nvSpPr>
      <dsp:spPr>
        <a:xfrm>
          <a:off x="371477" y="1143574"/>
          <a:ext cx="5200686" cy="7380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96 indikátorov</a:t>
          </a:r>
        </a:p>
      </dsp:txBody>
      <dsp:txXfrm>
        <a:off x="407503" y="1179600"/>
        <a:ext cx="5128634" cy="665948"/>
      </dsp:txXfrm>
    </dsp:sp>
    <dsp:sp modelId="{683CB0DC-1C22-4B22-9438-5DFCE44B4675}">
      <dsp:nvSpPr>
        <dsp:cNvPr id="0" name=""/>
        <dsp:cNvSpPr/>
      </dsp:nvSpPr>
      <dsp:spPr>
        <a:xfrm>
          <a:off x="0" y="2646574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C5139-CE7E-49CB-A632-53198B72AF04}">
      <dsp:nvSpPr>
        <dsp:cNvPr id="0" name=""/>
        <dsp:cNvSpPr/>
      </dsp:nvSpPr>
      <dsp:spPr>
        <a:xfrm>
          <a:off x="371477" y="2277574"/>
          <a:ext cx="5200686" cy="7380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5 typov zdrojov dát</a:t>
          </a:r>
        </a:p>
      </dsp:txBody>
      <dsp:txXfrm>
        <a:off x="407503" y="2313600"/>
        <a:ext cx="5128634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9941-6829-4F1A-989C-A947E677A6C3}">
      <dsp:nvSpPr>
        <dsp:cNvPr id="0" name=""/>
        <dsp:cNvSpPr/>
      </dsp:nvSpPr>
      <dsp:spPr>
        <a:xfrm>
          <a:off x="0" y="0"/>
          <a:ext cx="7080448" cy="15125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1. Miesto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Vranov nad Topľou - 78,7%</a:t>
          </a:r>
        </a:p>
      </dsp:txBody>
      <dsp:txXfrm>
        <a:off x="1567349" y="0"/>
        <a:ext cx="5513098" cy="1512597"/>
      </dsp:txXfrm>
    </dsp:sp>
    <dsp:sp modelId="{60E0384C-0B02-4753-AF4A-80DF93CB95EB}">
      <dsp:nvSpPr>
        <dsp:cNvPr id="0" name=""/>
        <dsp:cNvSpPr/>
      </dsp:nvSpPr>
      <dsp:spPr>
        <a:xfrm>
          <a:off x="151259" y="151259"/>
          <a:ext cx="1416089" cy="121007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7A7A-B3FA-46F6-A3FE-AB59422C9B7B}">
      <dsp:nvSpPr>
        <dsp:cNvPr id="0" name=""/>
        <dsp:cNvSpPr/>
      </dsp:nvSpPr>
      <dsp:spPr>
        <a:xfrm>
          <a:off x="0" y="1663857"/>
          <a:ext cx="7080448" cy="1512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2. Miesto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Martin - 76,5%</a:t>
          </a:r>
        </a:p>
      </dsp:txBody>
      <dsp:txXfrm>
        <a:off x="1567349" y="1663857"/>
        <a:ext cx="5513098" cy="1512597"/>
      </dsp:txXfrm>
    </dsp:sp>
    <dsp:sp modelId="{41263FD3-0030-4DEE-84E6-199D60B4A413}">
      <dsp:nvSpPr>
        <dsp:cNvPr id="0" name=""/>
        <dsp:cNvSpPr/>
      </dsp:nvSpPr>
      <dsp:spPr>
        <a:xfrm>
          <a:off x="151259" y="1815116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227B-C57A-4E8A-BA25-8B9E98AACED2}">
      <dsp:nvSpPr>
        <dsp:cNvPr id="0" name=""/>
        <dsp:cNvSpPr/>
      </dsp:nvSpPr>
      <dsp:spPr>
        <a:xfrm>
          <a:off x="0" y="3327714"/>
          <a:ext cx="7080448" cy="1512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3. Miesto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Rožňava - 75,4%</a:t>
          </a:r>
        </a:p>
      </dsp:txBody>
      <dsp:txXfrm>
        <a:off x="1567349" y="3327714"/>
        <a:ext cx="5513098" cy="1512597"/>
      </dsp:txXfrm>
    </dsp:sp>
    <dsp:sp modelId="{66A88806-BF83-41F9-A5D6-F41ECAC73655}">
      <dsp:nvSpPr>
        <dsp:cNvPr id="0" name=""/>
        <dsp:cNvSpPr/>
      </dsp:nvSpPr>
      <dsp:spPr>
        <a:xfrm>
          <a:off x="151259" y="3478974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9941-6829-4F1A-989C-A947E677A6C3}">
      <dsp:nvSpPr>
        <dsp:cNvPr id="0" name=""/>
        <dsp:cNvSpPr/>
      </dsp:nvSpPr>
      <dsp:spPr>
        <a:xfrm>
          <a:off x="0" y="0"/>
          <a:ext cx="7080448" cy="1512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1. Miesto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Vranov nad Topľou - 78,7%</a:t>
          </a:r>
        </a:p>
      </dsp:txBody>
      <dsp:txXfrm>
        <a:off x="1567349" y="0"/>
        <a:ext cx="5513098" cy="1512597"/>
      </dsp:txXfrm>
    </dsp:sp>
    <dsp:sp modelId="{60E0384C-0B02-4753-AF4A-80DF93CB95EB}">
      <dsp:nvSpPr>
        <dsp:cNvPr id="0" name=""/>
        <dsp:cNvSpPr/>
      </dsp:nvSpPr>
      <dsp:spPr>
        <a:xfrm>
          <a:off x="151259" y="151259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7A7A-B3FA-46F6-A3FE-AB59422C9B7B}">
      <dsp:nvSpPr>
        <dsp:cNvPr id="0" name=""/>
        <dsp:cNvSpPr/>
      </dsp:nvSpPr>
      <dsp:spPr>
        <a:xfrm>
          <a:off x="0" y="1663857"/>
          <a:ext cx="7080448" cy="1512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2. Miesto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Martin - 76,5%</a:t>
          </a:r>
        </a:p>
      </dsp:txBody>
      <dsp:txXfrm>
        <a:off x="1567349" y="1663857"/>
        <a:ext cx="5513098" cy="1512597"/>
      </dsp:txXfrm>
    </dsp:sp>
    <dsp:sp modelId="{41263FD3-0030-4DEE-84E6-199D60B4A413}">
      <dsp:nvSpPr>
        <dsp:cNvPr id="0" name=""/>
        <dsp:cNvSpPr/>
      </dsp:nvSpPr>
      <dsp:spPr>
        <a:xfrm>
          <a:off x="151259" y="1815116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227B-C57A-4E8A-BA25-8B9E98AACED2}">
      <dsp:nvSpPr>
        <dsp:cNvPr id="0" name=""/>
        <dsp:cNvSpPr/>
      </dsp:nvSpPr>
      <dsp:spPr>
        <a:xfrm>
          <a:off x="0" y="3327714"/>
          <a:ext cx="7080448" cy="1512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3. Miesto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Rožňava - 75,4%</a:t>
          </a:r>
        </a:p>
      </dsp:txBody>
      <dsp:txXfrm>
        <a:off x="1567349" y="3327714"/>
        <a:ext cx="5513098" cy="1512597"/>
      </dsp:txXfrm>
    </dsp:sp>
    <dsp:sp modelId="{66A88806-BF83-41F9-A5D6-F41ECAC73655}">
      <dsp:nvSpPr>
        <dsp:cNvPr id="0" name=""/>
        <dsp:cNvSpPr/>
      </dsp:nvSpPr>
      <dsp:spPr>
        <a:xfrm>
          <a:off x="151259" y="3478974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754F0-68A2-41DC-B744-E3187EF020BF}">
      <dsp:nvSpPr>
        <dsp:cNvPr id="0" name=""/>
        <dsp:cNvSpPr/>
      </dsp:nvSpPr>
      <dsp:spPr>
        <a:xfrm>
          <a:off x="900" y="64329"/>
          <a:ext cx="2677797" cy="6694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Zlepšenie</a:t>
          </a:r>
        </a:p>
      </dsp:txBody>
      <dsp:txXfrm>
        <a:off x="20507" y="83936"/>
        <a:ext cx="2638583" cy="630235"/>
      </dsp:txXfrm>
    </dsp:sp>
    <dsp:sp modelId="{C322B2F2-3699-4ADE-B5B3-D0D229CCA7D5}">
      <dsp:nvSpPr>
        <dsp:cNvPr id="0" name=""/>
        <dsp:cNvSpPr/>
      </dsp:nvSpPr>
      <dsp:spPr>
        <a:xfrm rot="5400000">
          <a:off x="1281222" y="79235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B9A9C-F190-4AFC-8EA6-FF511F0E74A2}">
      <dsp:nvSpPr>
        <dsp:cNvPr id="0" name=""/>
        <dsp:cNvSpPr/>
      </dsp:nvSpPr>
      <dsp:spPr>
        <a:xfrm>
          <a:off x="900" y="968085"/>
          <a:ext cx="2677797" cy="11536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Počet miest, ktoré zverejňujú video alebo zvukové záznamy zo zastupiteľstva narástol za dva roky zo 41 na 59. </a:t>
          </a:r>
          <a:endParaRPr lang="sk-SK" sz="1600" kern="1200" dirty="0"/>
        </a:p>
      </dsp:txBody>
      <dsp:txXfrm>
        <a:off x="34688" y="1001873"/>
        <a:ext cx="2610221" cy="1086039"/>
      </dsp:txXfrm>
    </dsp:sp>
    <dsp:sp modelId="{4708B96B-6DDC-4A12-A581-094A1B5DB49E}">
      <dsp:nvSpPr>
        <dsp:cNvPr id="0" name=""/>
        <dsp:cNvSpPr/>
      </dsp:nvSpPr>
      <dsp:spPr>
        <a:xfrm rot="5400000">
          <a:off x="1281222" y="2180278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2C20D-DD33-49C0-9A01-1BFBEC769152}">
      <dsp:nvSpPr>
        <dsp:cNvPr id="0" name=""/>
        <dsp:cNvSpPr/>
      </dsp:nvSpPr>
      <dsp:spPr>
        <a:xfrm>
          <a:off x="900" y="2356008"/>
          <a:ext cx="2677797" cy="11436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Už 62 zo 100 samospráv umožňuje občanom online nahlásiť problém  a sledovať jeho riešenie (oproti 34 v roku 2014)</a:t>
          </a:r>
          <a:endParaRPr lang="sk-SK" sz="1600" kern="1200" dirty="0"/>
        </a:p>
      </dsp:txBody>
      <dsp:txXfrm>
        <a:off x="34397" y="2389505"/>
        <a:ext cx="2610803" cy="1076679"/>
      </dsp:txXfrm>
    </dsp:sp>
    <dsp:sp modelId="{196CD927-5A3B-4BC5-B0FD-8A3AB5BCE775}">
      <dsp:nvSpPr>
        <dsp:cNvPr id="0" name=""/>
        <dsp:cNvSpPr/>
      </dsp:nvSpPr>
      <dsp:spPr>
        <a:xfrm rot="5400000">
          <a:off x="1281222" y="3558259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E4FD3-ACA6-4770-A302-D21BD26CE202}">
      <dsp:nvSpPr>
        <dsp:cNvPr id="0" name=""/>
        <dsp:cNvSpPr/>
      </dsp:nvSpPr>
      <dsp:spPr>
        <a:xfrm>
          <a:off x="900" y="3733989"/>
          <a:ext cx="2677797" cy="10982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Podiel miest, ktoré majú zverejnený etický kódex volených predstaviteľov stúpol od roku 2014 z 22 na 28 %.</a:t>
          </a:r>
          <a:endParaRPr lang="sk-SK" sz="1600" kern="1200" dirty="0"/>
        </a:p>
      </dsp:txBody>
      <dsp:txXfrm>
        <a:off x="33066" y="3766155"/>
        <a:ext cx="2613465" cy="1033893"/>
      </dsp:txXfrm>
    </dsp:sp>
    <dsp:sp modelId="{EC4054B5-F7BA-48B3-94AB-9814855998A0}">
      <dsp:nvSpPr>
        <dsp:cNvPr id="0" name=""/>
        <dsp:cNvSpPr/>
      </dsp:nvSpPr>
      <dsp:spPr>
        <a:xfrm>
          <a:off x="3053589" y="64329"/>
          <a:ext cx="2677797" cy="6694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Stagnácia alebo zhoršenie</a:t>
          </a:r>
        </a:p>
      </dsp:txBody>
      <dsp:txXfrm>
        <a:off x="3073196" y="83936"/>
        <a:ext cx="2638583" cy="630235"/>
      </dsp:txXfrm>
    </dsp:sp>
    <dsp:sp modelId="{B6AFB968-4597-4DA5-829F-7EE50EACAC3F}">
      <dsp:nvSpPr>
        <dsp:cNvPr id="0" name=""/>
        <dsp:cNvSpPr/>
      </dsp:nvSpPr>
      <dsp:spPr>
        <a:xfrm rot="5400000">
          <a:off x="4333911" y="79235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B7C5B-1636-4230-90BE-8B34D57B9E2C}">
      <dsp:nvSpPr>
        <dsp:cNvPr id="0" name=""/>
        <dsp:cNvSpPr/>
      </dsp:nvSpPr>
      <dsp:spPr>
        <a:xfrm>
          <a:off x="3053589" y="96808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Iba tretina samospráv prijíma automaticky zamestnancov cez výberové konania (oproti 32 v roku 2014).</a:t>
          </a:r>
          <a:endParaRPr lang="sk-SK" sz="1600" kern="1200" dirty="0"/>
        </a:p>
      </dsp:txBody>
      <dsp:txXfrm>
        <a:off x="3085221" y="999717"/>
        <a:ext cx="2614533" cy="1016738"/>
      </dsp:txXfrm>
    </dsp:sp>
    <dsp:sp modelId="{D519B072-B130-49AC-86DA-3FA1CEC3DC60}">
      <dsp:nvSpPr>
        <dsp:cNvPr id="0" name=""/>
        <dsp:cNvSpPr/>
      </dsp:nvSpPr>
      <dsp:spPr>
        <a:xfrm rot="5400000">
          <a:off x="4333911" y="210666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AEE9B-0134-4FC2-9F76-1EDCEEDADC09}">
      <dsp:nvSpPr>
        <dsp:cNvPr id="0" name=""/>
        <dsp:cNvSpPr/>
      </dsp:nvSpPr>
      <dsp:spPr>
        <a:xfrm>
          <a:off x="3053589" y="228239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Až 9 zo 10 samospráv nepoužilo za dva roky pri predaji majetku ani raz elektronickú aukciu. (oproti 8 z 10 v roku 2014). </a:t>
          </a:r>
          <a:endParaRPr lang="sk-SK" sz="1600" kern="1200" dirty="0"/>
        </a:p>
      </dsp:txBody>
      <dsp:txXfrm>
        <a:off x="3085221" y="2314027"/>
        <a:ext cx="2614533" cy="1016738"/>
      </dsp:txXfrm>
    </dsp:sp>
    <dsp:sp modelId="{B315492F-FC20-4AFC-82F7-661B164A4625}">
      <dsp:nvSpPr>
        <dsp:cNvPr id="0" name=""/>
        <dsp:cNvSpPr/>
      </dsp:nvSpPr>
      <dsp:spPr>
        <a:xfrm rot="5400000">
          <a:off x="4333911" y="342097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F3C97-FD72-451B-BB84-24F79D2846C0}">
      <dsp:nvSpPr>
        <dsp:cNvPr id="0" name=""/>
        <dsp:cNvSpPr/>
      </dsp:nvSpPr>
      <dsp:spPr>
        <a:xfrm>
          <a:off x="3053589" y="359670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Stále iba 6 zo 100 primátorov zverejňuje na webe mesta majetkové priznania primátora (oproti 5 v roku 2014).</a:t>
          </a:r>
          <a:endParaRPr lang="sk-SK" sz="1600" kern="1200" dirty="0"/>
        </a:p>
      </dsp:txBody>
      <dsp:txXfrm>
        <a:off x="3085221" y="3628337"/>
        <a:ext cx="2614533" cy="1016738"/>
      </dsp:txXfrm>
    </dsp:sp>
    <dsp:sp modelId="{71149F05-1D8F-4695-B3A9-988260032815}">
      <dsp:nvSpPr>
        <dsp:cNvPr id="0" name=""/>
        <dsp:cNvSpPr/>
      </dsp:nvSpPr>
      <dsp:spPr>
        <a:xfrm>
          <a:off x="6106278" y="64329"/>
          <a:ext cx="2677797" cy="6694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Nové zistenia</a:t>
          </a:r>
        </a:p>
      </dsp:txBody>
      <dsp:txXfrm>
        <a:off x="6125885" y="83936"/>
        <a:ext cx="2638583" cy="630235"/>
      </dsp:txXfrm>
    </dsp:sp>
    <dsp:sp modelId="{572CACB2-9864-4CAD-86B4-4B10277BF67A}">
      <dsp:nvSpPr>
        <dsp:cNvPr id="0" name=""/>
        <dsp:cNvSpPr/>
      </dsp:nvSpPr>
      <dsp:spPr>
        <a:xfrm rot="5400000">
          <a:off x="7386600" y="79235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B5507-0E4F-4CCA-A92A-64D90C61D70F}">
      <dsp:nvSpPr>
        <dsp:cNvPr id="0" name=""/>
        <dsp:cNvSpPr/>
      </dsp:nvSpPr>
      <dsp:spPr>
        <a:xfrm>
          <a:off x="6106278" y="96808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Nástroje participatívneho rozpočtu využíva len 1 z 10 samospráv.</a:t>
          </a:r>
          <a:endParaRPr lang="sk-SK" sz="1600" kern="1200" dirty="0"/>
        </a:p>
      </dsp:txBody>
      <dsp:txXfrm>
        <a:off x="6137910" y="999717"/>
        <a:ext cx="2614533" cy="1016738"/>
      </dsp:txXfrm>
    </dsp:sp>
    <dsp:sp modelId="{1ADB8398-ED01-4380-A5ED-721095B97ED2}">
      <dsp:nvSpPr>
        <dsp:cNvPr id="0" name=""/>
        <dsp:cNvSpPr/>
      </dsp:nvSpPr>
      <dsp:spPr>
        <a:xfrm rot="5400000">
          <a:off x="7386600" y="210666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2560C-70D7-4B06-82CA-422EA56D47A6}">
      <dsp:nvSpPr>
        <dsp:cNvPr id="0" name=""/>
        <dsp:cNvSpPr/>
      </dsp:nvSpPr>
      <dsp:spPr>
        <a:xfrm>
          <a:off x="6106278" y="228239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Až 90 % miest nezverejňuje pravidlá pre prijímanie detí do materských škôl a jaslí. </a:t>
          </a:r>
          <a:endParaRPr lang="sk-SK" sz="1700" kern="1200" dirty="0"/>
        </a:p>
      </dsp:txBody>
      <dsp:txXfrm>
        <a:off x="6137910" y="2314027"/>
        <a:ext cx="2614533" cy="1016738"/>
      </dsp:txXfrm>
    </dsp:sp>
    <dsp:sp modelId="{9B043068-D0F3-4CF4-BB3A-3ABEF0834806}">
      <dsp:nvSpPr>
        <dsp:cNvPr id="0" name=""/>
        <dsp:cNvSpPr/>
      </dsp:nvSpPr>
      <dsp:spPr>
        <a:xfrm rot="5400000">
          <a:off x="7386600" y="3420975"/>
          <a:ext cx="117153" cy="1171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3B714-B0FD-43FB-BD9D-E3D4C5C59890}">
      <dsp:nvSpPr>
        <dsp:cNvPr id="0" name=""/>
        <dsp:cNvSpPr/>
      </dsp:nvSpPr>
      <dsp:spPr>
        <a:xfrm>
          <a:off x="6106278" y="3596705"/>
          <a:ext cx="2677797" cy="1080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Iba každé desiate mesto zverejňuje program primátora proaktívne na webe.</a:t>
          </a:r>
          <a:endParaRPr lang="sk-SK" sz="1700" kern="1200" dirty="0"/>
        </a:p>
      </dsp:txBody>
      <dsp:txXfrm>
        <a:off x="6137910" y="3628337"/>
        <a:ext cx="2614533" cy="1016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9B3AB-FB3C-40EA-B4A2-3CFA47EC89DC}">
      <dsp:nvSpPr>
        <dsp:cNvPr id="0" name=""/>
        <dsp:cNvSpPr/>
      </dsp:nvSpPr>
      <dsp:spPr>
        <a:xfrm>
          <a:off x="-83662" y="-6018"/>
          <a:ext cx="2510842" cy="2071646"/>
        </a:xfrm>
        <a:prstGeom prst="upArrow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42F79-1D62-4EE0-A1FD-E12EE7F92421}">
      <dsp:nvSpPr>
        <dsp:cNvPr id="0" name=""/>
        <dsp:cNvSpPr/>
      </dsp:nvSpPr>
      <dsp:spPr>
        <a:xfrm>
          <a:off x="2427111" y="350108"/>
          <a:ext cx="5181502" cy="1416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sk-SK" sz="2800" b="1" kern="1200" dirty="0">
              <a:solidFill>
                <a:srgbClr val="00B050"/>
              </a:solidFill>
              <a:effectLst/>
            </a:rPr>
            <a:t>+87 miest a 41 pb </a:t>
          </a:r>
          <a:r>
            <a:rPr lang="sk-SK" sz="2800" kern="1200" dirty="0"/>
            <a:t>Sabinov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	(zo 100. na 13. miesto)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sk-SK" sz="2800" b="1" kern="1200" dirty="0">
              <a:solidFill>
                <a:srgbClr val="00B050"/>
              </a:solidFill>
              <a:effectLst/>
            </a:rPr>
            <a:t>+52 miest a 20 pb </a:t>
          </a:r>
          <a:r>
            <a:rPr lang="sk-SK" sz="2800" kern="1200" dirty="0"/>
            <a:t>Nové Zámky 	</a:t>
          </a:r>
          <a:r>
            <a:rPr lang="sk-SK" sz="2000" kern="1200" dirty="0"/>
            <a:t>(z 86. na 34. miesto)</a:t>
          </a:r>
        </a:p>
      </dsp:txBody>
      <dsp:txXfrm>
        <a:off x="2427111" y="350108"/>
        <a:ext cx="5181502" cy="1416115"/>
      </dsp:txXfrm>
    </dsp:sp>
    <dsp:sp modelId="{C8AA3BAF-22F2-4C73-9CE7-7C0F3C1DF986}">
      <dsp:nvSpPr>
        <dsp:cNvPr id="0" name=""/>
        <dsp:cNvSpPr/>
      </dsp:nvSpPr>
      <dsp:spPr>
        <a:xfrm>
          <a:off x="503598" y="2232237"/>
          <a:ext cx="2510842" cy="2071646"/>
        </a:xfrm>
        <a:prstGeom prst="downArrow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597DC-8ED4-431C-875E-55A7463EA3C8}">
      <dsp:nvSpPr>
        <dsp:cNvPr id="0" name=""/>
        <dsp:cNvSpPr/>
      </dsp:nvSpPr>
      <dsp:spPr>
        <a:xfrm>
          <a:off x="3080062" y="2226229"/>
          <a:ext cx="4612213" cy="209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solidFill>
                <a:srgbClr val="FF0000"/>
              </a:solidFill>
              <a:effectLst/>
            </a:rPr>
            <a:t>-52 miest a 13 pb </a:t>
          </a:r>
          <a:r>
            <a:rPr lang="sk-SK" sz="2800" kern="1200" dirty="0"/>
            <a:t>Kolárovo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	(z 36. na 88. miesto)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solidFill>
                <a:srgbClr val="FF0000"/>
              </a:solidFill>
              <a:effectLst/>
            </a:rPr>
            <a:t>-47 miest a 9 pb </a:t>
          </a:r>
          <a:r>
            <a:rPr lang="sk-SK" sz="2800" kern="1200" dirty="0"/>
            <a:t>Tvrdošín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	(z 38. na 85. miesto)</a:t>
          </a:r>
        </a:p>
      </dsp:txBody>
      <dsp:txXfrm>
        <a:off x="3080062" y="2226229"/>
        <a:ext cx="4612213" cy="2095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9941-6829-4F1A-989C-A947E677A6C3}">
      <dsp:nvSpPr>
        <dsp:cNvPr id="0" name=""/>
        <dsp:cNvSpPr/>
      </dsp:nvSpPr>
      <dsp:spPr>
        <a:xfrm>
          <a:off x="0" y="0"/>
          <a:ext cx="7080448" cy="1512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100. Miesto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Veľký Meder – 27,3%</a:t>
          </a:r>
        </a:p>
      </dsp:txBody>
      <dsp:txXfrm>
        <a:off x="1567349" y="0"/>
        <a:ext cx="5513098" cy="1512597"/>
      </dsp:txXfrm>
    </dsp:sp>
    <dsp:sp modelId="{60E0384C-0B02-4753-AF4A-80DF93CB95EB}">
      <dsp:nvSpPr>
        <dsp:cNvPr id="0" name=""/>
        <dsp:cNvSpPr/>
      </dsp:nvSpPr>
      <dsp:spPr>
        <a:xfrm>
          <a:off x="151259" y="151259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7A7A-B3FA-46F6-A3FE-AB59422C9B7B}">
      <dsp:nvSpPr>
        <dsp:cNvPr id="0" name=""/>
        <dsp:cNvSpPr/>
      </dsp:nvSpPr>
      <dsp:spPr>
        <a:xfrm>
          <a:off x="0" y="1663857"/>
          <a:ext cx="7080448" cy="15125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2. Miesto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Martin - 76,5%</a:t>
          </a:r>
        </a:p>
      </dsp:txBody>
      <dsp:txXfrm>
        <a:off x="1567349" y="1663857"/>
        <a:ext cx="5513098" cy="1512597"/>
      </dsp:txXfrm>
    </dsp:sp>
    <dsp:sp modelId="{41263FD3-0030-4DEE-84E6-199D60B4A413}">
      <dsp:nvSpPr>
        <dsp:cNvPr id="0" name=""/>
        <dsp:cNvSpPr/>
      </dsp:nvSpPr>
      <dsp:spPr>
        <a:xfrm>
          <a:off x="151259" y="1815116"/>
          <a:ext cx="1416089" cy="121007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227B-C57A-4E8A-BA25-8B9E98AACED2}">
      <dsp:nvSpPr>
        <dsp:cNvPr id="0" name=""/>
        <dsp:cNvSpPr/>
      </dsp:nvSpPr>
      <dsp:spPr>
        <a:xfrm>
          <a:off x="0" y="3327714"/>
          <a:ext cx="7080448" cy="15125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3. Miesto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Rožňava - 75,4%</a:t>
          </a:r>
        </a:p>
      </dsp:txBody>
      <dsp:txXfrm>
        <a:off x="1567349" y="3327714"/>
        <a:ext cx="5513098" cy="1512597"/>
      </dsp:txXfrm>
    </dsp:sp>
    <dsp:sp modelId="{66A88806-BF83-41F9-A5D6-F41ECAC73655}">
      <dsp:nvSpPr>
        <dsp:cNvPr id="0" name=""/>
        <dsp:cNvSpPr/>
      </dsp:nvSpPr>
      <dsp:spPr>
        <a:xfrm>
          <a:off x="151259" y="3478974"/>
          <a:ext cx="1416089" cy="121007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9941-6829-4F1A-989C-A947E677A6C3}">
      <dsp:nvSpPr>
        <dsp:cNvPr id="0" name=""/>
        <dsp:cNvSpPr/>
      </dsp:nvSpPr>
      <dsp:spPr>
        <a:xfrm>
          <a:off x="0" y="0"/>
          <a:ext cx="7080448" cy="15125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1. Miesto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Vranov nad Topľou - 78,7%</a:t>
          </a:r>
        </a:p>
      </dsp:txBody>
      <dsp:txXfrm>
        <a:off x="1567349" y="0"/>
        <a:ext cx="5513098" cy="1512597"/>
      </dsp:txXfrm>
    </dsp:sp>
    <dsp:sp modelId="{60E0384C-0B02-4753-AF4A-80DF93CB95EB}">
      <dsp:nvSpPr>
        <dsp:cNvPr id="0" name=""/>
        <dsp:cNvSpPr/>
      </dsp:nvSpPr>
      <dsp:spPr>
        <a:xfrm>
          <a:off x="151259" y="151259"/>
          <a:ext cx="1416089" cy="121007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7A7A-B3FA-46F6-A3FE-AB59422C9B7B}">
      <dsp:nvSpPr>
        <dsp:cNvPr id="0" name=""/>
        <dsp:cNvSpPr/>
      </dsp:nvSpPr>
      <dsp:spPr>
        <a:xfrm>
          <a:off x="0" y="1663857"/>
          <a:ext cx="7080448" cy="15125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2. Miesto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Martin - 76,5%</a:t>
          </a:r>
        </a:p>
      </dsp:txBody>
      <dsp:txXfrm>
        <a:off x="1567349" y="1663857"/>
        <a:ext cx="5513098" cy="1512597"/>
      </dsp:txXfrm>
    </dsp:sp>
    <dsp:sp modelId="{41263FD3-0030-4DEE-84E6-199D60B4A413}">
      <dsp:nvSpPr>
        <dsp:cNvPr id="0" name=""/>
        <dsp:cNvSpPr/>
      </dsp:nvSpPr>
      <dsp:spPr>
        <a:xfrm>
          <a:off x="151259" y="1815116"/>
          <a:ext cx="1416089" cy="121007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4227B-C57A-4E8A-BA25-8B9E98AACED2}">
      <dsp:nvSpPr>
        <dsp:cNvPr id="0" name=""/>
        <dsp:cNvSpPr/>
      </dsp:nvSpPr>
      <dsp:spPr>
        <a:xfrm>
          <a:off x="0" y="3327714"/>
          <a:ext cx="7080448" cy="1512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	3. Miesto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Rožňava - 75,4%</a:t>
          </a:r>
        </a:p>
      </dsp:txBody>
      <dsp:txXfrm>
        <a:off x="1567349" y="3327714"/>
        <a:ext cx="5513098" cy="1512597"/>
      </dsp:txXfrm>
    </dsp:sp>
    <dsp:sp modelId="{66A88806-BF83-41F9-A5D6-F41ECAC73655}">
      <dsp:nvSpPr>
        <dsp:cNvPr id="0" name=""/>
        <dsp:cNvSpPr/>
      </dsp:nvSpPr>
      <dsp:spPr>
        <a:xfrm>
          <a:off x="151259" y="3478974"/>
          <a:ext cx="1416089" cy="1210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4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Posledný Veľký Meder 27,3%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06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0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Kým mestá pod 20-tisíc obyvateľov dosiahli v priemere iba 48 percent bodov, Rožňava získala až 75,4 percent. Opačným príkladom je Nitra, ktorá získala výrazne podpriemerný výsledok v kategórii veľkých miest nad 50-tisíc. Kým tie v priemere získali viac ako 61 percent, Nitra iba cez 43.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Trenčín 2016: Dotácie na šport 72</a:t>
            </a:r>
            <a:r>
              <a:rPr lang="sk-SK" baseline="0" dirty="0"/>
              <a:t> 500 eur; 104 000 eur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7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Zverejňovanie voľných</a:t>
            </a:r>
            <a:r>
              <a:rPr lang="sk-SK" baseline="0" dirty="0"/>
              <a:t> miest a poradníka – nástroj proti korupcii a klientelizmu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9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politizáci</a:t>
            </a:r>
            <a:r>
              <a:rPr lang="sk-SK" dirty="0"/>
              <a:t>a</a:t>
            </a:r>
            <a:r>
              <a:rPr lang="en-US" dirty="0"/>
              <a:t> </a:t>
            </a:r>
            <a:r>
              <a:rPr lang="en-US" dirty="0" err="1"/>
              <a:t>výkonného</a:t>
            </a:r>
            <a:r>
              <a:rPr lang="en-US" dirty="0"/>
              <a:t> </a:t>
            </a:r>
            <a:r>
              <a:rPr lang="en-US" dirty="0" err="1"/>
              <a:t>manažmentu</a:t>
            </a:r>
            <a:r>
              <a:rPr lang="en-US" dirty="0"/>
              <a:t> </a:t>
            </a:r>
            <a:r>
              <a:rPr lang="en-US" dirty="0" err="1"/>
              <a:t>mestských</a:t>
            </a:r>
            <a:r>
              <a:rPr lang="en-US" dirty="0"/>
              <a:t> </a:t>
            </a:r>
            <a:r>
              <a:rPr lang="en-US" dirty="0" err="1"/>
              <a:t>firiem</a:t>
            </a:r>
            <a:r>
              <a:rPr lang="en-US" dirty="0"/>
              <a:t> (</a:t>
            </a:r>
            <a:r>
              <a:rPr lang="en-US" dirty="0" err="1"/>
              <a:t>poslanci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konateľmi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členmi</a:t>
            </a:r>
            <a:r>
              <a:rPr lang="en-US" dirty="0"/>
              <a:t> </a:t>
            </a:r>
            <a:r>
              <a:rPr lang="en-US" dirty="0" err="1"/>
              <a:t>predstavenstiev</a:t>
            </a:r>
            <a:r>
              <a:rPr lang="en-US" dirty="0"/>
              <a:t> </a:t>
            </a:r>
            <a:r>
              <a:rPr lang="en-US" dirty="0" err="1"/>
              <a:t>mestských</a:t>
            </a:r>
            <a:r>
              <a:rPr lang="en-US" dirty="0"/>
              <a:t> </a:t>
            </a:r>
            <a:r>
              <a:rPr lang="en-US" dirty="0" err="1"/>
              <a:t>firiem</a:t>
            </a:r>
            <a:r>
              <a:rPr lang="en-US" dirty="0"/>
              <a:t> v 61% </a:t>
            </a:r>
            <a:r>
              <a:rPr lang="en-US" dirty="0" err="1"/>
              <a:t>mestách</a:t>
            </a:r>
            <a:r>
              <a:rPr lang="en-US" dirty="0"/>
              <a:t>).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Podobne Vranov – v roku 2012 posledné 99. miesto spolu s Bytčou.</a:t>
            </a:r>
            <a:r>
              <a:rPr lang="sk-SK" baseline="0" dirty="0"/>
              <a:t> 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Posledný Veľký Meder 27,3%</a:t>
            </a:r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Kým mestá pod 20-tisíc obyvateľov dosiahli v priemere iba 48 percent bodov, Rožňava získala až 75,4 percent. Opačným príkladom je Nitra, ktorá získala výrazne podpriemerný výsledok v kategórii veľkých miest nad 50-tisíc. Kým tie v priemere získali viac ako 61 percent, Nitra iba cez 43.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8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2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3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09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4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8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1" y="1651002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667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4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4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4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21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27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1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2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1" y="1651002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1" y="1651002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0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A9F6-89D2-5246-A080-431BB3D29305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powerpoi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-27384"/>
            <a:ext cx="1727200" cy="154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0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4" descr="powerpoi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-27384"/>
            <a:ext cx="17272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>
                <a:solidFill>
                  <a:srgbClr val="00003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3E">
                  <a:tint val="75000"/>
                </a:srgbClr>
              </a:solidFill>
            </a:endParaRPr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8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229" y="2838917"/>
            <a:ext cx="7732340" cy="1915220"/>
          </a:xfrm>
        </p:spPr>
        <p:txBody>
          <a:bodyPr/>
          <a:lstStyle/>
          <a:p>
            <a:pPr algn="ctr"/>
            <a:r>
              <a:rPr lang="sk-SK" sz="4400" b="1" dirty="0"/>
              <a:t>Otvorená samospráva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155404"/>
            <a:ext cx="7839769" cy="320601"/>
          </a:xfrm>
          <a:ln>
            <a:noFill/>
          </a:ln>
        </p:spPr>
        <p:txBody>
          <a:bodyPr/>
          <a:lstStyle/>
          <a:p>
            <a:r>
              <a:rPr lang="en-US" dirty="0"/>
              <a:t>REBRÍČEK TRANSPARENTNOSTI</a:t>
            </a:r>
            <a:r>
              <a:rPr lang="sk-SK" dirty="0"/>
              <a:t> 100 najväčších miest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0190" y="5802285"/>
            <a:ext cx="7543800" cy="533400"/>
          </a:xfrm>
        </p:spPr>
        <p:txBody>
          <a:bodyPr/>
          <a:lstStyle/>
          <a:p>
            <a:r>
              <a:rPr lang="sk-SK" dirty="0"/>
              <a:t>Transparency International Slovensko, november 2016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6696" y="5589240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IS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92696"/>
            <a:ext cx="2581508" cy="15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9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ÚČASŤ NA ROZHODOVANÍ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20"/>
          </p:nvPr>
        </p:nvSpPr>
        <p:spPr>
          <a:xfrm flipH="1">
            <a:off x="6660232" y="1412776"/>
            <a:ext cx="2483768" cy="4968552"/>
          </a:xfrm>
        </p:spPr>
        <p:txBody>
          <a:bodyPr>
            <a:noAutofit/>
          </a:bodyPr>
          <a:lstStyle/>
          <a:p>
            <a:r>
              <a:rPr lang="sk-SK" sz="2600" dirty="0"/>
              <a:t>Kým </a:t>
            </a:r>
            <a:r>
              <a:rPr lang="sk-SK" sz="2600" b="1" dirty="0"/>
              <a:t>zápisnice z </a:t>
            </a:r>
            <a:r>
              <a:rPr lang="sk-SK" sz="2600" b="1" dirty="0" err="1"/>
              <a:t>MsZ</a:t>
            </a:r>
            <a:r>
              <a:rPr lang="sk-SK" sz="2600" b="1" dirty="0"/>
              <a:t> </a:t>
            </a:r>
            <a:r>
              <a:rPr lang="sk-SK" sz="2600" dirty="0"/>
              <a:t>zverejňuje už 9 z 10 miest, pri komisiách je to len 6 z 10 a pri </a:t>
            </a:r>
            <a:r>
              <a:rPr lang="sk-SK" sz="2600" b="1" dirty="0"/>
              <a:t>Mestskej rade </a:t>
            </a:r>
            <a:r>
              <a:rPr lang="sk-SK" sz="2600" dirty="0"/>
              <a:t>len tretina</a:t>
            </a:r>
          </a:p>
          <a:p>
            <a:r>
              <a:rPr lang="sk-SK" sz="2600" b="1" dirty="0"/>
              <a:t>Záznamy </a:t>
            </a:r>
            <a:r>
              <a:rPr lang="sk-SK" sz="2600" dirty="0"/>
              <a:t>z </a:t>
            </a:r>
            <a:r>
              <a:rPr lang="sk-SK" sz="2600" dirty="0" err="1"/>
              <a:t>MsZ</a:t>
            </a:r>
            <a:r>
              <a:rPr lang="sk-SK" sz="2600" dirty="0"/>
              <a:t> už zverejňuje 59 miest (oproti 41 z roku 2014)</a:t>
            </a:r>
          </a:p>
          <a:p>
            <a:r>
              <a:rPr lang="sk-SK" sz="2600" b="1" dirty="0"/>
              <a:t>Partizánske</a:t>
            </a:r>
            <a:r>
              <a:rPr lang="sk-SK" sz="2600" dirty="0"/>
              <a:t> - dobrá prax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2776"/>
            <a:ext cx="6083687" cy="48719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PARTICIPATÍVNY ROZPOČET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idx="20"/>
          </p:nvPr>
        </p:nvSpPr>
        <p:spPr>
          <a:xfrm>
            <a:off x="6516216" y="1484784"/>
            <a:ext cx="2520280" cy="4824536"/>
          </a:xfrm>
        </p:spPr>
        <p:txBody>
          <a:bodyPr>
            <a:noAutofit/>
          </a:bodyPr>
          <a:lstStyle/>
          <a:p>
            <a:r>
              <a:rPr lang="sk-SK" sz="2400" b="1" dirty="0"/>
              <a:t>Participatívny rozpočet </a:t>
            </a:r>
            <a:r>
              <a:rPr lang="sk-SK" sz="2400" dirty="0"/>
              <a:t>využíva aspoň v istej forme 11 miest</a:t>
            </a:r>
          </a:p>
          <a:p>
            <a:r>
              <a:rPr lang="sk-SK" sz="2400" b="1" dirty="0"/>
              <a:t>Hlohovec</a:t>
            </a:r>
            <a:r>
              <a:rPr lang="sk-SK" sz="2400" dirty="0"/>
              <a:t> – na stránke ponúkal do 30. septembra zapojenie sa do tvorby rozpočtu cez portál ideasity.sk</a:t>
            </a:r>
          </a:p>
          <a:p>
            <a:r>
              <a:rPr lang="sk-SK" sz="2400" dirty="0"/>
              <a:t>Zoznam a mapa nápadov, možnosť hlasovať</a:t>
            </a:r>
          </a:p>
          <a:p>
            <a:endParaRPr lang="sk-SK" sz="2000" dirty="0"/>
          </a:p>
          <a:p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5832798" cy="48830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ZMLUVY: AKO ÁNO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6660232" y="1412776"/>
            <a:ext cx="2483768" cy="4968552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Kvalita zverejňovania zmlúv </a:t>
            </a:r>
            <a:r>
              <a:rPr lang="sk-SK" sz="2400" b="1" dirty="0"/>
              <a:t>v priemere na 61%</a:t>
            </a:r>
          </a:p>
          <a:p>
            <a:r>
              <a:rPr lang="sk-SK" sz="2400" dirty="0"/>
              <a:t>Obec </a:t>
            </a:r>
            <a:r>
              <a:rPr lang="sk-SK" sz="2400" b="1" dirty="0"/>
              <a:t>Smižany</a:t>
            </a:r>
            <a:r>
              <a:rPr lang="sk-SK" sz="2400" dirty="0"/>
              <a:t>- 99% v hodnotení</a:t>
            </a:r>
          </a:p>
          <a:p>
            <a:r>
              <a:rPr lang="sk-SK" sz="2400" dirty="0"/>
              <a:t>Zmluvy s prílohami, kopírovateľné, spracovateľné strojom, možnosť vyhľadávania a triedenia podľa sumy, protistrany, dátumu, export dát.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605946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ZMLUVY: AKO NIE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6876256" y="1484784"/>
            <a:ext cx="2339752" cy="4968552"/>
          </a:xfrm>
        </p:spPr>
        <p:txBody>
          <a:bodyPr>
            <a:normAutofit/>
          </a:bodyPr>
          <a:lstStyle/>
          <a:p>
            <a:r>
              <a:rPr lang="sk-SK" sz="2400" dirty="0"/>
              <a:t>Mesto </a:t>
            </a:r>
            <a:r>
              <a:rPr lang="sk-SK" sz="2400" b="1" dirty="0"/>
              <a:t>Prievidza </a:t>
            </a:r>
            <a:r>
              <a:rPr lang="sk-SK" sz="2400" dirty="0"/>
              <a:t>15% v hodnotení</a:t>
            </a:r>
          </a:p>
          <a:p>
            <a:r>
              <a:rPr lang="sk-SK" sz="2400" dirty="0"/>
              <a:t>Bez možnosti triediť a vyhľadávať zmluvy, bez informácií o cene či protistrane, z dokumentov sa nedá kopírovať, nemožno ich  čítať strojom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63866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DOTÁCIE A GRANTY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idx="20"/>
          </p:nvPr>
        </p:nvSpPr>
        <p:spPr>
          <a:xfrm>
            <a:off x="6660232" y="1643050"/>
            <a:ext cx="2198048" cy="4594262"/>
          </a:xfrm>
        </p:spPr>
        <p:txBody>
          <a:bodyPr>
            <a:normAutofit fontScale="92500"/>
          </a:bodyPr>
          <a:lstStyle/>
          <a:p>
            <a:r>
              <a:rPr lang="sk-SK" sz="2600" dirty="0"/>
              <a:t>Iba 4 z 10 miest zverejňujú na webe, komu </a:t>
            </a:r>
            <a:r>
              <a:rPr lang="sk-SK" sz="2600" b="1" dirty="0"/>
              <a:t>pridelili dotácie </a:t>
            </a:r>
            <a:r>
              <a:rPr lang="sk-SK" sz="2600" dirty="0"/>
              <a:t>na kultúru či šport</a:t>
            </a:r>
          </a:p>
          <a:p>
            <a:r>
              <a:rPr lang="sk-SK" sz="2600" b="1" dirty="0"/>
              <a:t>Čadca</a:t>
            </a:r>
            <a:r>
              <a:rPr lang="sk-SK" sz="2600" dirty="0"/>
              <a:t> zverejňuje podrobné údaje vrátane celého rozpočtu a stavu žiadosti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2776"/>
            <a:ext cx="6206573" cy="47591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cap="small" dirty="0"/>
              <a:t>SOCIÁLNE SLUŽBY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6532738" y="1340768"/>
            <a:ext cx="2611262" cy="4968552"/>
          </a:xfrm>
        </p:spPr>
        <p:txBody>
          <a:bodyPr>
            <a:noAutofit/>
          </a:bodyPr>
          <a:lstStyle/>
          <a:p>
            <a:r>
              <a:rPr lang="sk-SK" sz="2600" dirty="0"/>
              <a:t>18 miest zverejňuje informácie o </a:t>
            </a:r>
            <a:r>
              <a:rPr lang="sk-SK" sz="2600" b="1" dirty="0"/>
              <a:t>voľných miestach </a:t>
            </a:r>
            <a:r>
              <a:rPr lang="sk-SK" sz="2600" dirty="0"/>
              <a:t>(3X viac ako 2014)</a:t>
            </a:r>
          </a:p>
          <a:p>
            <a:r>
              <a:rPr lang="sk-SK" sz="2600" b="1" dirty="0"/>
              <a:t>Handlová </a:t>
            </a:r>
            <a:r>
              <a:rPr lang="sk-SK" sz="2600" dirty="0"/>
              <a:t>zverejňuje aktuálne dáta o kapacite, voľných miestach, stave žiadostí ako aj podmienky prijatia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3" y="1700808"/>
            <a:ext cx="5888908" cy="45137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PRIDEĽOVANIE BYTOV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5868144" y="1700808"/>
            <a:ext cx="3024336" cy="4536504"/>
          </a:xfrm>
        </p:spPr>
        <p:txBody>
          <a:bodyPr>
            <a:normAutofit lnSpcReduction="10000"/>
          </a:bodyPr>
          <a:lstStyle/>
          <a:p>
            <a:r>
              <a:rPr lang="sk-SK" sz="2600" dirty="0"/>
              <a:t>Iba štvrtina miest </a:t>
            </a:r>
            <a:r>
              <a:rPr lang="sk-SK" sz="2600" b="1" dirty="0"/>
              <a:t>zverejňuje poradovníky </a:t>
            </a:r>
            <a:r>
              <a:rPr lang="sk-SK" sz="2600" dirty="0"/>
              <a:t>čakateľov na byt a 17% komu boli </a:t>
            </a:r>
            <a:r>
              <a:rPr lang="sk-SK" sz="2600" b="1" dirty="0"/>
              <a:t>byty pridelené</a:t>
            </a:r>
          </a:p>
          <a:p>
            <a:r>
              <a:rPr lang="sk-SK" sz="2600" b="1" dirty="0"/>
              <a:t>BA Nové Mesto </a:t>
            </a:r>
            <a:r>
              <a:rPr lang="sk-SK" sz="2600" dirty="0"/>
              <a:t>– zverejnilo indikátory TIS aj s odpoveďami</a:t>
            </a:r>
          </a:p>
          <a:p>
            <a:r>
              <a:rPr lang="sk-SK" sz="2600" dirty="0"/>
              <a:t>Majú poradovník, úspešných žiadateľov, verejnú komisiu, štatistiku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5184576" cy="46893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cap="small" dirty="0"/>
              <a:t>PRIJÍMANIE ZAMESTNANCOV</a:t>
            </a:r>
            <a:endParaRPr lang="sk-SK" dirty="0"/>
          </a:p>
        </p:txBody>
      </p:sp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6593525" y="1484784"/>
            <a:ext cx="2584356" cy="4824536"/>
          </a:xfrm>
        </p:spPr>
        <p:txBody>
          <a:bodyPr>
            <a:noAutofit/>
          </a:bodyPr>
          <a:lstStyle/>
          <a:p>
            <a:r>
              <a:rPr lang="sk-SK" sz="2400" dirty="0"/>
              <a:t>Tretina miest prijíma zamestnancov vždy cez </a:t>
            </a:r>
            <a:r>
              <a:rPr lang="sk-SK" sz="2400" b="1" dirty="0"/>
              <a:t>výberové konania</a:t>
            </a:r>
          </a:p>
          <a:p>
            <a:endParaRPr lang="sk-SK" sz="2400" b="1" dirty="0"/>
          </a:p>
          <a:p>
            <a:r>
              <a:rPr lang="sk-SK" sz="2400" b="1" dirty="0"/>
              <a:t>Vranov</a:t>
            </a:r>
            <a:r>
              <a:rPr lang="sk-SK" sz="2400" dirty="0"/>
              <a:t> zverejňuje kompletné zápisnice s počtami a menami uchádzačov, členmi komisie, hlasovaním.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621669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82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MESTSKÉ FIRMY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6516216" y="1484784"/>
            <a:ext cx="2661665" cy="4824536"/>
          </a:xfrm>
        </p:spPr>
        <p:txBody>
          <a:bodyPr>
            <a:noAutofit/>
          </a:bodyPr>
          <a:lstStyle/>
          <a:p>
            <a:r>
              <a:rPr lang="sk-SK" sz="2400" dirty="0"/>
              <a:t>Tretina miest nemá na webe </a:t>
            </a:r>
            <a:r>
              <a:rPr lang="sk-SK" sz="2400" b="1" dirty="0"/>
              <a:t>informácie o mestských firmách </a:t>
            </a:r>
            <a:r>
              <a:rPr lang="sk-SK" sz="2400" dirty="0"/>
              <a:t>ani odkazy na ich stránky</a:t>
            </a:r>
            <a:endParaRPr lang="sk-SK" sz="2400" b="1" dirty="0"/>
          </a:p>
          <a:p>
            <a:r>
              <a:rPr lang="sk-SK" sz="2400" b="1" dirty="0"/>
              <a:t>Bardejov </a:t>
            </a:r>
            <a:r>
              <a:rPr lang="sk-SK" sz="2400" dirty="0"/>
              <a:t>zverejňuje informácie o firmách a ich činnosti, linky, výročné správy (chýbajú CV manažérov)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6006273" cy="46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8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SKOKANI REBRÍČKA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4380815"/>
              </p:ext>
            </p:extLst>
          </p:nvPr>
        </p:nvGraphicFramePr>
        <p:xfrm>
          <a:off x="540000" y="1484789"/>
          <a:ext cx="7608614" cy="431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323528" y="58052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Pozn.: Bodový vzostup alebo pokles je len orientačný, metodika bodovania prešla medziročne miernou úpravou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E9B3AB-FB3C-40EA-B4A2-3CFA47EC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9E9B3AB-FB3C-40EA-B4A2-3CFA47EC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9E9B3AB-FB3C-40EA-B4A2-3CFA47EC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742F79-1D62-4EE0-A1FD-E12EE7F9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CC742F79-1D62-4EE0-A1FD-E12EE7F9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C742F79-1D62-4EE0-A1FD-E12EE7F9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AA3BAF-22F2-4C73-9CE7-7C0F3C1DF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C8AA3BAF-22F2-4C73-9CE7-7C0F3C1DF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C8AA3BAF-22F2-4C73-9CE7-7C0F3C1DF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9597DC-8ED4-431C-875E-55A7463E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BA9597DC-8ED4-431C-875E-55A7463E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A9597DC-8ED4-431C-875E-55A7463EA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000" y="571500"/>
            <a:ext cx="6984328" cy="795338"/>
          </a:xfrm>
        </p:spPr>
        <p:txBody>
          <a:bodyPr>
            <a:noAutofit/>
          </a:bodyPr>
          <a:lstStyle/>
          <a:p>
            <a:r>
              <a:rPr lang="sk-SK" b="1" dirty="0"/>
              <a:t>PREČO REBRÍČEK?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571472" y="1643050"/>
            <a:ext cx="8104984" cy="4594262"/>
          </a:xfrm>
        </p:spPr>
        <p:txBody>
          <a:bodyPr>
            <a:normAutofit lnSpcReduction="10000"/>
          </a:bodyPr>
          <a:lstStyle/>
          <a:p>
            <a:r>
              <a:rPr lang="sk-SK" sz="2800" b="1" dirty="0"/>
              <a:t>Štvrtý rebríček </a:t>
            </a:r>
            <a:r>
              <a:rPr lang="sk-SK" sz="2800" dirty="0"/>
              <a:t>miest (2010, 2012, 2014, 2016)</a:t>
            </a:r>
          </a:p>
          <a:p>
            <a:endParaRPr lang="sk-SK" sz="2800" dirty="0"/>
          </a:p>
          <a:p>
            <a:r>
              <a:rPr lang="sk-SK" sz="2800" dirty="0"/>
              <a:t>poukázanie na rozdiely v transparentnosti medzi mestami, </a:t>
            </a:r>
            <a:r>
              <a:rPr lang="sk-SK" sz="2800" b="1" dirty="0"/>
              <a:t>tlak</a:t>
            </a:r>
            <a:r>
              <a:rPr lang="sk-SK" sz="2800" dirty="0"/>
              <a:t> na väčšiu </a:t>
            </a:r>
            <a:r>
              <a:rPr lang="sk-SK" sz="2800" b="1" dirty="0"/>
              <a:t>otvorenosť</a:t>
            </a:r>
          </a:p>
          <a:p>
            <a:endParaRPr lang="sk-SK" sz="2800" dirty="0"/>
          </a:p>
          <a:p>
            <a:r>
              <a:rPr lang="sk-SK" sz="2800" dirty="0"/>
              <a:t>prístup k informáciam umožňuje </a:t>
            </a:r>
            <a:r>
              <a:rPr lang="sk-SK" sz="2800" b="1" dirty="0"/>
              <a:t>verejnú kontrolu </a:t>
            </a:r>
            <a:r>
              <a:rPr lang="sk-SK" sz="2800" dirty="0"/>
              <a:t>vedenia miest, pravidlá </a:t>
            </a:r>
            <a:r>
              <a:rPr lang="sk-SK" sz="2800" b="1" dirty="0"/>
              <a:t>obmedzujú priestor na svojvôľu</a:t>
            </a:r>
          </a:p>
          <a:p>
            <a:endParaRPr lang="sk-SK" sz="2800" dirty="0"/>
          </a:p>
          <a:p>
            <a:r>
              <a:rPr lang="sk-SK" sz="2800" dirty="0"/>
              <a:t>vyššia transparentnosť však </a:t>
            </a:r>
            <a:r>
              <a:rPr lang="sk-SK" sz="2800" b="1" dirty="0"/>
              <a:t>automaticky </a:t>
            </a:r>
            <a:r>
              <a:rPr lang="sk-SK" sz="2800" b="1" u="sng" dirty="0"/>
              <a:t>neznamená</a:t>
            </a:r>
            <a:r>
              <a:rPr lang="sk-SK" sz="2800" b="1" dirty="0"/>
              <a:t> menej korupcie</a:t>
            </a:r>
          </a:p>
          <a:p>
            <a:endParaRPr lang="sk-SK" sz="2800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REKORDNÉ ODHODLANIE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1253437"/>
              </p:ext>
            </p:extLst>
          </p:nvPr>
        </p:nvGraphicFramePr>
        <p:xfrm>
          <a:off x="683568" y="4293096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2" y="1556792"/>
            <a:ext cx="7632848" cy="48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3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NAJOTVORENEJŠIE MESTÁ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83568" y="4293096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137975"/>
              </p:ext>
            </p:extLst>
          </p:nvPr>
        </p:nvGraphicFramePr>
        <p:xfrm>
          <a:off x="539552" y="1556792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0434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NAJOTVORENEJŠIE MESTÁ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83568" y="4293096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0119551"/>
              </p:ext>
            </p:extLst>
          </p:nvPr>
        </p:nvGraphicFramePr>
        <p:xfrm>
          <a:off x="539552" y="1556792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1026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NAJOTVORENEJŠIE MESTÁ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83568" y="4293096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539552" y="1556792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2325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NAJOTVORENEJŠIE MESTÁ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83568" y="4293096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6557446"/>
              </p:ext>
            </p:extLst>
          </p:nvPr>
        </p:nvGraphicFramePr>
        <p:xfrm>
          <a:off x="539552" y="1556792"/>
          <a:ext cx="70804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95328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REBRÍČEK MIEST</a:t>
            </a:r>
            <a:endParaRPr lang="sk-SK" dirty="0"/>
          </a:p>
        </p:txBody>
      </p:sp>
      <p:sp>
        <p:nvSpPr>
          <p:cNvPr id="6" name="Content Placeholder 7"/>
          <p:cNvSpPr>
            <a:spLocks noGrp="1"/>
          </p:cNvSpPr>
          <p:nvPr>
            <p:ph idx="20"/>
          </p:nvPr>
        </p:nvSpPr>
        <p:spPr>
          <a:xfrm>
            <a:off x="5652120" y="1772816"/>
            <a:ext cx="3491880" cy="4680520"/>
          </a:xfrm>
        </p:spPr>
        <p:txBody>
          <a:bodyPr>
            <a:normAutofit lnSpcReduction="10000"/>
          </a:bodyPr>
          <a:lstStyle/>
          <a:p>
            <a:r>
              <a:rPr lang="sk-SK" sz="2600" dirty="0"/>
              <a:t>Každé mesto sa dá rozkliknúť</a:t>
            </a:r>
          </a:p>
          <a:p>
            <a:r>
              <a:rPr lang="sk-SK" sz="2600" dirty="0"/>
              <a:t>Po kliknutí na symbol pri každej z 11 oblastí sa zobrazia odpovede mesta na </a:t>
            </a:r>
            <a:r>
              <a:rPr lang="sk-SK" sz="2600" b="1" dirty="0"/>
              <a:t>jednotlivé otázky </a:t>
            </a:r>
          </a:p>
          <a:p>
            <a:r>
              <a:rPr lang="sk-SK" sz="2600" dirty="0"/>
              <a:t>Po rozkliknutí na ďalšiu úroveň možno porovnávať odpovede </a:t>
            </a:r>
            <a:r>
              <a:rPr lang="sk-SK" sz="2600" b="1" dirty="0"/>
              <a:t>medziročne</a:t>
            </a:r>
          </a:p>
          <a:p>
            <a:r>
              <a:rPr lang="sk-SK" sz="2600" dirty="0"/>
              <a:t>Možno porovnávať mestá aj </a:t>
            </a:r>
            <a:r>
              <a:rPr lang="sk-SK" sz="2600" b="1" dirty="0"/>
              <a:t>navzájom</a:t>
            </a:r>
          </a:p>
          <a:p>
            <a:endParaRPr lang="sk-SK" sz="2600" dirty="0"/>
          </a:p>
        </p:txBody>
      </p:sp>
      <p:sp>
        <p:nvSpPr>
          <p:cNvPr id="4" name="Obdĺžnik 3"/>
          <p:cNvSpPr/>
          <p:nvPr/>
        </p:nvSpPr>
        <p:spPr>
          <a:xfrm>
            <a:off x="736468" y="1385617"/>
            <a:ext cx="459330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2800" b="1" dirty="0">
                <a:solidFill>
                  <a:srgbClr val="002C44"/>
                </a:solidFill>
              </a:rPr>
              <a:t>Samosprava.transparency.sk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72816"/>
            <a:ext cx="500840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323528" y="3436072"/>
            <a:ext cx="8640960" cy="20162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sk-SK" sz="2400" dirty="0">
                <a:solidFill>
                  <a:schemeClr val="bg1"/>
                </a:solidFill>
                <a:cs typeface="Arial Narrow Bold"/>
              </a:rPr>
              <a:t>samosprava.transparency.sk</a:t>
            </a:r>
            <a:endParaRPr lang="en-US" sz="2400" dirty="0">
              <a:solidFill>
                <a:schemeClr val="bg1"/>
              </a:solidFill>
              <a:cs typeface="Arial Narrow Bold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1200" dirty="0">
              <a:solidFill>
                <a:prstClr val="white"/>
              </a:solidFill>
              <a:cs typeface="Arial Narrow Bold"/>
            </a:endParaRPr>
          </a:p>
          <a:p>
            <a:pPr marL="0" indent="0" algn="ctr">
              <a:buNone/>
            </a:pPr>
            <a:endParaRPr lang="en-US" sz="1500" dirty="0">
              <a:solidFill>
                <a:prstClr val="white"/>
              </a:solidFill>
              <a:cs typeface="Arial Narrow Bold"/>
            </a:endParaRPr>
          </a:p>
        </p:txBody>
      </p:sp>
      <p:pic>
        <p:nvPicPr>
          <p:cNvPr id="8" name="Picture 7" descr="TIS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65823"/>
            <a:ext cx="2581508" cy="1548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967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ĎAKUJEME ZA POZORNOSŤ</a:t>
            </a:r>
          </a:p>
        </p:txBody>
      </p:sp>
      <p:pic>
        <p:nvPicPr>
          <p:cNvPr id="11" name="Picture 3" descr="OS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53136"/>
            <a:ext cx="3384376" cy="15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ČO SME HODNOTILI?</a:t>
            </a:r>
            <a:endParaRPr lang="en-US" b="1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3114285989"/>
              </p:ext>
            </p:extLst>
          </p:nvPr>
        </p:nvGraphicFramePr>
        <p:xfrm>
          <a:off x="1000100" y="2000240"/>
          <a:ext cx="742955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6444208" y="1556792"/>
            <a:ext cx="2520280" cy="471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2800" dirty="0">
                <a:solidFill>
                  <a:srgbClr val="002C44"/>
                </a:solidFill>
              </a:rPr>
              <a:t>Jadro hodnotenia sa presúva na </a:t>
            </a:r>
            <a:r>
              <a:rPr lang="sk-SK" sz="2800" b="1" dirty="0">
                <a:solidFill>
                  <a:srgbClr val="002C44"/>
                </a:solidFill>
              </a:rPr>
              <a:t>web</a:t>
            </a:r>
            <a:r>
              <a:rPr lang="sk-SK" sz="2800" dirty="0">
                <a:solidFill>
                  <a:srgbClr val="002C44"/>
                </a:solidFill>
              </a:rPr>
              <a:t> – proaktívne zverejňovanie</a:t>
            </a: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2800" dirty="0">
                <a:solidFill>
                  <a:srgbClr val="002C44"/>
                </a:solidFill>
              </a:rPr>
              <a:t>Mierna </a:t>
            </a:r>
            <a:r>
              <a:rPr lang="sk-SK" sz="2800" b="1" dirty="0">
                <a:solidFill>
                  <a:srgbClr val="002C44"/>
                </a:solidFill>
              </a:rPr>
              <a:t>úprava metodiky</a:t>
            </a: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2800" b="1" dirty="0">
                <a:solidFill>
                  <a:srgbClr val="002C44"/>
                </a:solidFill>
              </a:rPr>
              <a:t>Mystery shopping</a:t>
            </a:r>
          </a:p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endParaRPr lang="sk-SK" sz="2600" dirty="0">
              <a:solidFill>
                <a:srgbClr val="002C44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6016822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HODNOTENÉ OBLASTI</a:t>
            </a: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98289"/>
              </p:ext>
            </p:extLst>
          </p:nvPr>
        </p:nvGraphicFramePr>
        <p:xfrm>
          <a:off x="540000" y="1412776"/>
          <a:ext cx="8229601" cy="488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111675003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105997083"/>
                    </a:ext>
                  </a:extLst>
                </a:gridCol>
                <a:gridCol w="2324945">
                  <a:extLst>
                    <a:ext uri="{9D8B030D-6E8A-4147-A177-3AD203B41FA5}">
                      <a16:colId xmlns:a16="http://schemas.microsoft.com/office/drawing/2014/main" val="154746119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sk-SK" dirty="0"/>
                        <a:t>POLITIKA (OBLASŤ)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VÁHA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PRIEMERNÉ</a:t>
                      </a:r>
                      <a:r>
                        <a:rPr lang="sk-SK" baseline="0" dirty="0"/>
                        <a:t> V</a:t>
                      </a:r>
                      <a:r>
                        <a:rPr lang="sk-SK" dirty="0"/>
                        <a:t>ÝSLEDKY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88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Prístup k informáciám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Rozpočet a zmluvy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683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Účasť verejnosti na rozhodovaní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146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Predaj a prenájom majetku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477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Verejné obstarávanie a zabezpečovanie služieb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41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Dotácie a granty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98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Byty a sociálne zariadenia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520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Personálna politika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405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Etika a konflikt záujmov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345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Obecné podniky a investície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447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Územné plánovanie a stavebný úrad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223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653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34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6363421" y="1628800"/>
            <a:ext cx="2780579" cy="4824536"/>
          </a:xfrm>
        </p:spPr>
        <p:txBody>
          <a:bodyPr>
            <a:normAutofit fontScale="92500"/>
          </a:bodyPr>
          <a:lstStyle/>
          <a:p>
            <a:r>
              <a:rPr lang="sk-SK" sz="2800" dirty="0"/>
              <a:t>Mestá sa v transparentnosti mierne </a:t>
            </a:r>
            <a:r>
              <a:rPr lang="sk-SK" sz="2800" b="1" dirty="0"/>
              <a:t>lepšia </a:t>
            </a:r>
            <a:r>
              <a:rPr lang="sk-SK" sz="2800" dirty="0"/>
              <a:t>Oproti roku 2014 sa </a:t>
            </a:r>
            <a:r>
              <a:rPr lang="sk-SK" sz="2800" b="1" dirty="0"/>
              <a:t>zlepšili až 2/3</a:t>
            </a:r>
          </a:p>
          <a:p>
            <a:r>
              <a:rPr lang="sk-SK" sz="2800" dirty="0"/>
              <a:t>Prvýkrát cez </a:t>
            </a:r>
            <a:r>
              <a:rPr lang="sk-SK" sz="2800" b="1" dirty="0"/>
              <a:t>50%</a:t>
            </a:r>
          </a:p>
          <a:p>
            <a:r>
              <a:rPr lang="sk-SK" sz="2800" dirty="0"/>
              <a:t>Rozdiel 2014/2016: +</a:t>
            </a:r>
            <a:r>
              <a:rPr lang="sk-SK" sz="2800" b="1" dirty="0"/>
              <a:t>4 pb </a:t>
            </a:r>
            <a:r>
              <a:rPr lang="sk-SK" sz="2800" dirty="0"/>
              <a:t>2010/2016: +</a:t>
            </a:r>
            <a:r>
              <a:rPr lang="sk-SK" sz="2800" b="1" dirty="0"/>
              <a:t>11 percentuálnych b.</a:t>
            </a:r>
          </a:p>
          <a:p>
            <a:r>
              <a:rPr lang="sk-SK" sz="2800" dirty="0"/>
              <a:t>Župy 2015: </a:t>
            </a:r>
            <a:r>
              <a:rPr lang="sk-SK" sz="2800" b="1" dirty="0"/>
              <a:t>50,2%</a:t>
            </a:r>
          </a:p>
          <a:p>
            <a:endParaRPr lang="sk-SK" sz="2800" u="sng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41844"/>
            <a:ext cx="6048672" cy="58173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5868144" y="1268760"/>
            <a:ext cx="3275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800" b="1" dirty="0"/>
              <a:t>Veľké mestá </a:t>
            </a:r>
            <a:r>
              <a:rPr lang="sk-SK" sz="2800" dirty="0"/>
              <a:t>sú otvorenejšie (skóre im kazí Nitra so 43,6%)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800" dirty="0"/>
              <a:t>Medzi novými a opäť zvolenými primátormi </a:t>
            </a:r>
            <a:r>
              <a:rPr lang="sk-SK" sz="2800" b="1" dirty="0"/>
              <a:t>nie je rozdiel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800" dirty="0"/>
              <a:t>Transparentnejšie sú mestá so </a:t>
            </a:r>
            <a:r>
              <a:rPr lang="sk-SK" sz="2800" b="1" dirty="0"/>
              <a:t>stredopravými </a:t>
            </a:r>
            <a:r>
              <a:rPr lang="sk-SK" sz="2800" dirty="0"/>
              <a:t>primátormi</a:t>
            </a:r>
            <a:endParaRPr lang="sk-SK" u="sng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04664"/>
            <a:ext cx="5200000" cy="6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NIEKTORÉ ZISTENIA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3487554315"/>
              </p:ext>
            </p:extLst>
          </p:nvPr>
        </p:nvGraphicFramePr>
        <p:xfrm>
          <a:off x="251520" y="1484784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20"/>
          </p:nvPr>
        </p:nvPicPr>
        <p:blipFill>
          <a:blip r:embed="rId2"/>
          <a:stretch>
            <a:fillRect/>
          </a:stretch>
        </p:blipFill>
        <p:spPr>
          <a:xfrm>
            <a:off x="323528" y="1340768"/>
            <a:ext cx="5400600" cy="5067744"/>
          </a:xfrm>
        </p:spPr>
      </p:pic>
      <p:sp>
        <p:nvSpPr>
          <p:cNvPr id="6" name="Obdĺžnik 5"/>
          <p:cNvSpPr/>
          <p:nvPr/>
        </p:nvSpPr>
        <p:spPr>
          <a:xfrm>
            <a:off x="5724128" y="1484784"/>
            <a:ext cx="33921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400" dirty="0"/>
              <a:t>Až 29 zo 100 miest vôbec </a:t>
            </a:r>
            <a:r>
              <a:rPr lang="sk-SK" sz="2400" b="1" dirty="0"/>
              <a:t>neodpovedalo</a:t>
            </a:r>
            <a:r>
              <a:rPr lang="sk-SK" sz="2400" dirty="0"/>
              <a:t> na 1 z 2 infožiadostí občana 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400" dirty="0"/>
              <a:t>Primátor </a:t>
            </a:r>
            <a:r>
              <a:rPr lang="sk-SK" sz="2400" b="1" dirty="0"/>
              <a:t>Trenčína</a:t>
            </a:r>
            <a:r>
              <a:rPr lang="sk-SK" sz="2400" dirty="0"/>
              <a:t> si vyhľadal číslo na žiadateľa a overoval si jeho totožnosť</a:t>
            </a:r>
          </a:p>
          <a:p>
            <a:pPr marL="457200" indent="-457200">
              <a:buClr>
                <a:srgbClr val="00ABE2"/>
              </a:buClr>
              <a:buFont typeface="Arial" panose="020B0604020202020204" pitchFamily="34" charset="0"/>
              <a:buChar char="•"/>
            </a:pPr>
            <a:r>
              <a:rPr lang="sk-SK" sz="2400" dirty="0"/>
              <a:t>Primátorka </a:t>
            </a:r>
            <a:r>
              <a:rPr lang="sk-SK" sz="2400" b="1" dirty="0"/>
              <a:t>Humenného</a:t>
            </a:r>
            <a:r>
              <a:rPr lang="sk-SK" sz="2400" dirty="0"/>
              <a:t> nechcela odpovedať ani na infožiadosti TIS</a:t>
            </a:r>
            <a:endParaRPr lang="sk-SK" sz="2400" u="sng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</p:spPr>
        <p:txBody>
          <a:bodyPr>
            <a:normAutofit/>
          </a:bodyPr>
          <a:lstStyle/>
          <a:p>
            <a:r>
              <a:rPr lang="sk-SK" b="1" dirty="0"/>
              <a:t>PRÍSTUP K INFORMÁCIÁM</a:t>
            </a:r>
          </a:p>
        </p:txBody>
      </p:sp>
    </p:spTree>
    <p:extLst>
      <p:ext uri="{BB962C8B-B14F-4D97-AF65-F5344CB8AC3E}">
        <p14:creationId xmlns:p14="http://schemas.microsoft.com/office/powerpoint/2010/main" val="2433848608"/>
      </p:ext>
    </p:extLst>
  </p:cSld>
  <p:clrMapOvr>
    <a:masterClrMapping/>
  </p:clrMapOvr>
</p:sld>
</file>

<file path=ppt/theme/theme1.xml><?xml version="1.0" encoding="utf-8"?>
<a:theme xmlns:a="http://schemas.openxmlformats.org/drawingml/2006/main" name="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ti-presentation-template-2014">
  <a:themeElements>
    <a:clrScheme name="Custom 6">
      <a:dk1>
        <a:srgbClr val="00003E"/>
      </a:dk1>
      <a:lt1>
        <a:sysClr val="window" lastClr="FFFFFF"/>
      </a:lt1>
      <a:dk2>
        <a:srgbClr val="00003A"/>
      </a:dk2>
      <a:lt2>
        <a:srgbClr val="E9EAF0"/>
      </a:lt2>
      <a:accent1>
        <a:srgbClr val="00003D"/>
      </a:accent1>
      <a:accent2>
        <a:srgbClr val="83C1C6"/>
      </a:accent2>
      <a:accent3>
        <a:srgbClr val="E78D35"/>
      </a:accent3>
      <a:accent4>
        <a:srgbClr val="909CE1"/>
      </a:accent4>
      <a:accent5>
        <a:srgbClr val="000029"/>
      </a:accent5>
      <a:accent6>
        <a:srgbClr val="CC5439"/>
      </a:accent6>
      <a:hlink>
        <a:srgbClr val="418CB2"/>
      </a:hlink>
      <a:folHlink>
        <a:srgbClr val="C649E0"/>
      </a:folHlink>
    </a:clrScheme>
    <a:fontScheme name="Vlastné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3132</TotalTime>
  <Words>931</Words>
  <Application>Microsoft Office PowerPoint</Application>
  <PresentationFormat>Prezentácia na obrazovke (4:3)</PresentationFormat>
  <Paragraphs>180</Paragraphs>
  <Slides>26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Arial Narrow Bold</vt:lpstr>
      <vt:lpstr>Calibri</vt:lpstr>
      <vt:lpstr>Calibri Light</vt:lpstr>
      <vt:lpstr>ti-presentation-template-2014</vt:lpstr>
      <vt:lpstr>Office Theme</vt:lpstr>
      <vt:lpstr>1_Office Theme</vt:lpstr>
      <vt:lpstr>1_ti-presentation-template-2014</vt:lpstr>
      <vt:lpstr>Otvorená samospráva 2016</vt:lpstr>
      <vt:lpstr>PREČO REBRÍČEK?</vt:lpstr>
      <vt:lpstr>ČO SME HODNOTILI?</vt:lpstr>
      <vt:lpstr>Prezentácia programu PowerPoint</vt:lpstr>
      <vt:lpstr>HODNOTENÉ OBLASTI</vt:lpstr>
      <vt:lpstr>Prezentácia programu PowerPoint</vt:lpstr>
      <vt:lpstr>Prezentácia programu PowerPoint</vt:lpstr>
      <vt:lpstr>NIEKTORÉ ZISTENIA</vt:lpstr>
      <vt:lpstr>PRÍSTUP K INFORMÁCIÁM</vt:lpstr>
      <vt:lpstr>ÚČASŤ NA ROZHODOVANÍ</vt:lpstr>
      <vt:lpstr>PARTICIPATÍVNY ROZPOČET</vt:lpstr>
      <vt:lpstr>ZMLUVY: AKO ÁNO</vt:lpstr>
      <vt:lpstr>ZMLUVY: AKO NIE</vt:lpstr>
      <vt:lpstr>DOTÁCIE A GRANTY</vt:lpstr>
      <vt:lpstr>SOCIÁLNE SLUŽBY</vt:lpstr>
      <vt:lpstr>PRIDEĽOVANIE BYTOV</vt:lpstr>
      <vt:lpstr>PRIJÍMANIE ZAMESTNANCOV</vt:lpstr>
      <vt:lpstr>MESTSKÉ FIRMY</vt:lpstr>
      <vt:lpstr>SKOKANI REBRÍČKA</vt:lpstr>
      <vt:lpstr>REKORDNÉ ODHODLANIE</vt:lpstr>
      <vt:lpstr>NAJOTVORENEJŠIE MESTÁ</vt:lpstr>
      <vt:lpstr>NAJOTVORENEJŠIE MESTÁ</vt:lpstr>
      <vt:lpstr>NAJOTVORENEJŠIE MESTÁ</vt:lpstr>
      <vt:lpstr>NAJOTVORENEJŠIE MESTÁ</vt:lpstr>
      <vt:lpstr>REBRÍČEK MIEST</vt:lpstr>
      <vt:lpstr>Prezentácia programu PowerPoint</vt:lpstr>
    </vt:vector>
  </TitlesOfParts>
  <Manager/>
  <Company>bruc1e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Michal Pisko</cp:lastModifiedBy>
  <cp:revision>308</cp:revision>
  <cp:lastPrinted>2016-11-24T09:16:52Z</cp:lastPrinted>
  <dcterms:created xsi:type="dcterms:W3CDTF">2013-10-14T13:11:05Z</dcterms:created>
  <dcterms:modified xsi:type="dcterms:W3CDTF">2016-11-24T09:20:56Z</dcterms:modified>
  <cp:category/>
</cp:coreProperties>
</file>