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6A44CA-DA53-4F63-A4D3-5117C564BCA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A562DD46-B5A3-4234-8EEF-6DDE4317F7B8}">
      <dgm:prSet phldrT="[Text]"/>
      <dgm:spPr/>
      <dgm:t>
        <a:bodyPr/>
        <a:lstStyle/>
        <a:p>
          <a:r>
            <a:rPr lang="sk-SK" dirty="0" smtClean="0"/>
            <a:t>Základné informácie o e-aukciách</a:t>
          </a:r>
          <a:endParaRPr lang="sk-SK" dirty="0"/>
        </a:p>
      </dgm:t>
    </dgm:pt>
    <dgm:pt modelId="{6A9ABE13-543B-4E33-8551-7212867DA745}" type="parTrans" cxnId="{318147DD-6369-4C91-B360-4A1D36ED23F5}">
      <dgm:prSet/>
      <dgm:spPr/>
      <dgm:t>
        <a:bodyPr/>
        <a:lstStyle/>
        <a:p>
          <a:endParaRPr lang="sk-SK"/>
        </a:p>
      </dgm:t>
    </dgm:pt>
    <dgm:pt modelId="{54F2CC0A-656A-48E0-AAE6-EC2B96F34990}" type="sibTrans" cxnId="{318147DD-6369-4C91-B360-4A1D36ED23F5}">
      <dgm:prSet/>
      <dgm:spPr/>
      <dgm:t>
        <a:bodyPr/>
        <a:lstStyle/>
        <a:p>
          <a:endParaRPr lang="sk-SK"/>
        </a:p>
      </dgm:t>
    </dgm:pt>
    <dgm:pt modelId="{6BAF0C4A-A005-4A1A-B976-689ECA3EC148}">
      <dgm:prSet phldrT="[Text]"/>
      <dgm:spPr/>
      <dgm:t>
        <a:bodyPr/>
        <a:lstStyle/>
        <a:p>
          <a:r>
            <a:rPr lang="sk-SK" dirty="0" smtClean="0"/>
            <a:t>Princípy dobrých e-aukcií</a:t>
          </a:r>
          <a:endParaRPr lang="sk-SK" dirty="0"/>
        </a:p>
      </dgm:t>
    </dgm:pt>
    <dgm:pt modelId="{CDE75878-C247-42C0-BD37-1F2E62C4D8C8}" type="parTrans" cxnId="{3AC28E20-C176-41F5-BCAF-C30830AE91D1}">
      <dgm:prSet/>
      <dgm:spPr/>
      <dgm:t>
        <a:bodyPr/>
        <a:lstStyle/>
        <a:p>
          <a:endParaRPr lang="sk-SK"/>
        </a:p>
      </dgm:t>
    </dgm:pt>
    <dgm:pt modelId="{8A393465-61C2-4C78-9343-774ADF634A38}" type="sibTrans" cxnId="{3AC28E20-C176-41F5-BCAF-C30830AE91D1}">
      <dgm:prSet/>
      <dgm:spPr/>
      <dgm:t>
        <a:bodyPr/>
        <a:lstStyle/>
        <a:p>
          <a:endParaRPr lang="sk-SK"/>
        </a:p>
      </dgm:t>
    </dgm:pt>
    <dgm:pt modelId="{78529468-AA10-4695-9E0B-92FC28915F9C}">
      <dgm:prSet phldrT="[Text]"/>
      <dgm:spPr/>
      <dgm:t>
        <a:bodyPr/>
        <a:lstStyle/>
        <a:p>
          <a:r>
            <a:rPr lang="sk-SK" dirty="0" smtClean="0"/>
            <a:t>Pravidlá pre e-aukcie na Slovensku</a:t>
          </a:r>
          <a:endParaRPr lang="sk-SK" dirty="0"/>
        </a:p>
      </dgm:t>
    </dgm:pt>
    <dgm:pt modelId="{114167DE-0830-4FE0-A23C-60A2509227D3}" type="parTrans" cxnId="{F9C6BF9C-9711-4E34-AE8F-FDBA03403E2E}">
      <dgm:prSet/>
      <dgm:spPr/>
      <dgm:t>
        <a:bodyPr/>
        <a:lstStyle/>
        <a:p>
          <a:endParaRPr lang="sk-SK"/>
        </a:p>
      </dgm:t>
    </dgm:pt>
    <dgm:pt modelId="{E0D09F2B-5EE5-4AE6-AD0E-AF82FC5F93D2}" type="sibTrans" cxnId="{F9C6BF9C-9711-4E34-AE8F-FDBA03403E2E}">
      <dgm:prSet/>
      <dgm:spPr/>
      <dgm:t>
        <a:bodyPr/>
        <a:lstStyle/>
        <a:p>
          <a:endParaRPr lang="sk-SK"/>
        </a:p>
      </dgm:t>
    </dgm:pt>
    <dgm:pt modelId="{2D8B430F-49EB-4492-B806-7C96A1B942D1}" type="pres">
      <dgm:prSet presAssocID="{A06A44CA-DA53-4F63-A4D3-5117C564BC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572F6116-B701-4C73-9991-3A39687C0D6B}" type="pres">
      <dgm:prSet presAssocID="{A562DD46-B5A3-4234-8EEF-6DDE4317F7B8}" presName="parentLin" presStyleCnt="0"/>
      <dgm:spPr/>
    </dgm:pt>
    <dgm:pt modelId="{09E183C0-62EB-48FB-8A33-000E17BE20AA}" type="pres">
      <dgm:prSet presAssocID="{A562DD46-B5A3-4234-8EEF-6DDE4317F7B8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2DDB3A21-9F81-4FA7-95AA-836E5A5901D4}" type="pres">
      <dgm:prSet presAssocID="{A562DD46-B5A3-4234-8EEF-6DDE4317F7B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A212A99-E948-4AA7-BA9A-47FA0FD205F8}" type="pres">
      <dgm:prSet presAssocID="{A562DD46-B5A3-4234-8EEF-6DDE4317F7B8}" presName="negativeSpace" presStyleCnt="0"/>
      <dgm:spPr/>
    </dgm:pt>
    <dgm:pt modelId="{B7F1A7FF-35D1-447C-80BC-5011C50043D9}" type="pres">
      <dgm:prSet presAssocID="{A562DD46-B5A3-4234-8EEF-6DDE4317F7B8}" presName="childText" presStyleLbl="conFgAcc1" presStyleIdx="0" presStyleCnt="3">
        <dgm:presLayoutVars>
          <dgm:bulletEnabled val="1"/>
        </dgm:presLayoutVars>
      </dgm:prSet>
      <dgm:spPr/>
    </dgm:pt>
    <dgm:pt modelId="{D01AF137-4F9D-452F-A385-D4EF991CBDEC}" type="pres">
      <dgm:prSet presAssocID="{54F2CC0A-656A-48E0-AAE6-EC2B96F34990}" presName="spaceBetweenRectangles" presStyleCnt="0"/>
      <dgm:spPr/>
    </dgm:pt>
    <dgm:pt modelId="{86749077-6ED3-413B-A680-EC8DBA4A923B}" type="pres">
      <dgm:prSet presAssocID="{6BAF0C4A-A005-4A1A-B976-689ECA3EC148}" presName="parentLin" presStyleCnt="0"/>
      <dgm:spPr/>
    </dgm:pt>
    <dgm:pt modelId="{E62248D9-725E-4100-9805-D4ED557CA34A}" type="pres">
      <dgm:prSet presAssocID="{6BAF0C4A-A005-4A1A-B976-689ECA3EC148}" presName="parentLeftMargin" presStyleLbl="node1" presStyleIdx="0" presStyleCnt="3"/>
      <dgm:spPr/>
      <dgm:t>
        <a:bodyPr/>
        <a:lstStyle/>
        <a:p>
          <a:endParaRPr lang="sk-SK"/>
        </a:p>
      </dgm:t>
    </dgm:pt>
    <dgm:pt modelId="{C08C6A61-7AFF-40C7-BE09-4AD9F1BBC7B2}" type="pres">
      <dgm:prSet presAssocID="{6BAF0C4A-A005-4A1A-B976-689ECA3EC14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17B72CE8-FE83-4742-8BB6-FBEC87FF4384}" type="pres">
      <dgm:prSet presAssocID="{6BAF0C4A-A005-4A1A-B976-689ECA3EC148}" presName="negativeSpace" presStyleCnt="0"/>
      <dgm:spPr/>
    </dgm:pt>
    <dgm:pt modelId="{37928B2D-E8E8-45A0-B86C-493F4560C96F}" type="pres">
      <dgm:prSet presAssocID="{6BAF0C4A-A005-4A1A-B976-689ECA3EC148}" presName="childText" presStyleLbl="conFgAcc1" presStyleIdx="1" presStyleCnt="3">
        <dgm:presLayoutVars>
          <dgm:bulletEnabled val="1"/>
        </dgm:presLayoutVars>
      </dgm:prSet>
      <dgm:spPr/>
    </dgm:pt>
    <dgm:pt modelId="{1DA608D7-31F2-40B9-98CA-E30BB4471EA3}" type="pres">
      <dgm:prSet presAssocID="{8A393465-61C2-4C78-9343-774ADF634A38}" presName="spaceBetweenRectangles" presStyleCnt="0"/>
      <dgm:spPr/>
    </dgm:pt>
    <dgm:pt modelId="{3A5E9D24-C23F-4AE7-81A5-1CBE54338AF4}" type="pres">
      <dgm:prSet presAssocID="{78529468-AA10-4695-9E0B-92FC28915F9C}" presName="parentLin" presStyleCnt="0"/>
      <dgm:spPr/>
    </dgm:pt>
    <dgm:pt modelId="{B472BD65-0755-4786-A2F2-1F5B72B7555C}" type="pres">
      <dgm:prSet presAssocID="{78529468-AA10-4695-9E0B-92FC28915F9C}" presName="parentLeftMargin" presStyleLbl="node1" presStyleIdx="1" presStyleCnt="3"/>
      <dgm:spPr/>
      <dgm:t>
        <a:bodyPr/>
        <a:lstStyle/>
        <a:p>
          <a:endParaRPr lang="sk-SK"/>
        </a:p>
      </dgm:t>
    </dgm:pt>
    <dgm:pt modelId="{8514B3DE-82D4-4F9D-A5D9-304EBAEC08C7}" type="pres">
      <dgm:prSet presAssocID="{78529468-AA10-4695-9E0B-92FC28915F9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9B103A60-51EB-4367-B82B-D670EB4BC34C}" type="pres">
      <dgm:prSet presAssocID="{78529468-AA10-4695-9E0B-92FC28915F9C}" presName="negativeSpace" presStyleCnt="0"/>
      <dgm:spPr/>
    </dgm:pt>
    <dgm:pt modelId="{4710381F-A8D8-4D79-9B84-41B95AE35FF5}" type="pres">
      <dgm:prSet presAssocID="{78529468-AA10-4695-9E0B-92FC28915F9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ABC265A-0A32-4D97-87E4-7DBCE7D92751}" type="presOf" srcId="{78529468-AA10-4695-9E0B-92FC28915F9C}" destId="{8514B3DE-82D4-4F9D-A5D9-304EBAEC08C7}" srcOrd="1" destOrd="0" presId="urn:microsoft.com/office/officeart/2005/8/layout/list1"/>
    <dgm:cxn modelId="{3AC28E20-C176-41F5-BCAF-C30830AE91D1}" srcId="{A06A44CA-DA53-4F63-A4D3-5117C564BCAC}" destId="{6BAF0C4A-A005-4A1A-B976-689ECA3EC148}" srcOrd="1" destOrd="0" parTransId="{CDE75878-C247-42C0-BD37-1F2E62C4D8C8}" sibTransId="{8A393465-61C2-4C78-9343-774ADF634A38}"/>
    <dgm:cxn modelId="{4F90D0E3-4233-40A8-81B0-88A82F4CDE81}" type="presOf" srcId="{78529468-AA10-4695-9E0B-92FC28915F9C}" destId="{B472BD65-0755-4786-A2F2-1F5B72B7555C}" srcOrd="0" destOrd="0" presId="urn:microsoft.com/office/officeart/2005/8/layout/list1"/>
    <dgm:cxn modelId="{DFB6B0E3-D8F7-43B0-B8DC-D96772401AC7}" type="presOf" srcId="{A06A44CA-DA53-4F63-A4D3-5117C564BCAC}" destId="{2D8B430F-49EB-4492-B806-7C96A1B942D1}" srcOrd="0" destOrd="0" presId="urn:microsoft.com/office/officeart/2005/8/layout/list1"/>
    <dgm:cxn modelId="{318147DD-6369-4C91-B360-4A1D36ED23F5}" srcId="{A06A44CA-DA53-4F63-A4D3-5117C564BCAC}" destId="{A562DD46-B5A3-4234-8EEF-6DDE4317F7B8}" srcOrd="0" destOrd="0" parTransId="{6A9ABE13-543B-4E33-8551-7212867DA745}" sibTransId="{54F2CC0A-656A-48E0-AAE6-EC2B96F34990}"/>
    <dgm:cxn modelId="{F9C6BF9C-9711-4E34-AE8F-FDBA03403E2E}" srcId="{A06A44CA-DA53-4F63-A4D3-5117C564BCAC}" destId="{78529468-AA10-4695-9E0B-92FC28915F9C}" srcOrd="2" destOrd="0" parTransId="{114167DE-0830-4FE0-A23C-60A2509227D3}" sibTransId="{E0D09F2B-5EE5-4AE6-AD0E-AF82FC5F93D2}"/>
    <dgm:cxn modelId="{B4BDD5E0-D98F-4E62-939A-FD59140DDF85}" type="presOf" srcId="{6BAF0C4A-A005-4A1A-B976-689ECA3EC148}" destId="{E62248D9-725E-4100-9805-D4ED557CA34A}" srcOrd="0" destOrd="0" presId="urn:microsoft.com/office/officeart/2005/8/layout/list1"/>
    <dgm:cxn modelId="{99D3B7EA-CAE8-418B-90AC-72DF8E2F8646}" type="presOf" srcId="{6BAF0C4A-A005-4A1A-B976-689ECA3EC148}" destId="{C08C6A61-7AFF-40C7-BE09-4AD9F1BBC7B2}" srcOrd="1" destOrd="0" presId="urn:microsoft.com/office/officeart/2005/8/layout/list1"/>
    <dgm:cxn modelId="{66A40EE6-F3FC-4E7F-A232-75016203E36E}" type="presOf" srcId="{A562DD46-B5A3-4234-8EEF-6DDE4317F7B8}" destId="{09E183C0-62EB-48FB-8A33-000E17BE20AA}" srcOrd="0" destOrd="0" presId="urn:microsoft.com/office/officeart/2005/8/layout/list1"/>
    <dgm:cxn modelId="{E65D95F3-FFA4-4C8F-95CA-8CB96CD49754}" type="presOf" srcId="{A562DD46-B5A3-4234-8EEF-6DDE4317F7B8}" destId="{2DDB3A21-9F81-4FA7-95AA-836E5A5901D4}" srcOrd="1" destOrd="0" presId="urn:microsoft.com/office/officeart/2005/8/layout/list1"/>
    <dgm:cxn modelId="{C966BA02-3CEA-4931-9A41-46685EE1A0A8}" type="presParOf" srcId="{2D8B430F-49EB-4492-B806-7C96A1B942D1}" destId="{572F6116-B701-4C73-9991-3A39687C0D6B}" srcOrd="0" destOrd="0" presId="urn:microsoft.com/office/officeart/2005/8/layout/list1"/>
    <dgm:cxn modelId="{2E3BD90A-42CD-4888-9B7A-EDAEB59C1678}" type="presParOf" srcId="{572F6116-B701-4C73-9991-3A39687C0D6B}" destId="{09E183C0-62EB-48FB-8A33-000E17BE20AA}" srcOrd="0" destOrd="0" presId="urn:microsoft.com/office/officeart/2005/8/layout/list1"/>
    <dgm:cxn modelId="{CC09183D-E5D7-4924-85C5-90F7E7932F81}" type="presParOf" srcId="{572F6116-B701-4C73-9991-3A39687C0D6B}" destId="{2DDB3A21-9F81-4FA7-95AA-836E5A5901D4}" srcOrd="1" destOrd="0" presId="urn:microsoft.com/office/officeart/2005/8/layout/list1"/>
    <dgm:cxn modelId="{5521C605-4669-4D64-B448-2C95C1526489}" type="presParOf" srcId="{2D8B430F-49EB-4492-B806-7C96A1B942D1}" destId="{CA212A99-E948-4AA7-BA9A-47FA0FD205F8}" srcOrd="1" destOrd="0" presId="urn:microsoft.com/office/officeart/2005/8/layout/list1"/>
    <dgm:cxn modelId="{A2CCE151-68BE-4FAF-80F8-D61A51F24F7C}" type="presParOf" srcId="{2D8B430F-49EB-4492-B806-7C96A1B942D1}" destId="{B7F1A7FF-35D1-447C-80BC-5011C50043D9}" srcOrd="2" destOrd="0" presId="urn:microsoft.com/office/officeart/2005/8/layout/list1"/>
    <dgm:cxn modelId="{6C7D8A0C-C524-4BDB-BEE6-719033FA15C8}" type="presParOf" srcId="{2D8B430F-49EB-4492-B806-7C96A1B942D1}" destId="{D01AF137-4F9D-452F-A385-D4EF991CBDEC}" srcOrd="3" destOrd="0" presId="urn:microsoft.com/office/officeart/2005/8/layout/list1"/>
    <dgm:cxn modelId="{C8C4E5EB-0FB1-4670-874B-709376C31200}" type="presParOf" srcId="{2D8B430F-49EB-4492-B806-7C96A1B942D1}" destId="{86749077-6ED3-413B-A680-EC8DBA4A923B}" srcOrd="4" destOrd="0" presId="urn:microsoft.com/office/officeart/2005/8/layout/list1"/>
    <dgm:cxn modelId="{DADE1A8A-8D52-4943-A604-7E5907A959AE}" type="presParOf" srcId="{86749077-6ED3-413B-A680-EC8DBA4A923B}" destId="{E62248D9-725E-4100-9805-D4ED557CA34A}" srcOrd="0" destOrd="0" presId="urn:microsoft.com/office/officeart/2005/8/layout/list1"/>
    <dgm:cxn modelId="{EF351566-9FCC-45F0-91AD-C487A430D394}" type="presParOf" srcId="{86749077-6ED3-413B-A680-EC8DBA4A923B}" destId="{C08C6A61-7AFF-40C7-BE09-4AD9F1BBC7B2}" srcOrd="1" destOrd="0" presId="urn:microsoft.com/office/officeart/2005/8/layout/list1"/>
    <dgm:cxn modelId="{60265893-74D0-4484-BE4F-BFC579815FB0}" type="presParOf" srcId="{2D8B430F-49EB-4492-B806-7C96A1B942D1}" destId="{17B72CE8-FE83-4742-8BB6-FBEC87FF4384}" srcOrd="5" destOrd="0" presId="urn:microsoft.com/office/officeart/2005/8/layout/list1"/>
    <dgm:cxn modelId="{F794AE14-9E9C-4320-BDCF-FBDA82C74AA8}" type="presParOf" srcId="{2D8B430F-49EB-4492-B806-7C96A1B942D1}" destId="{37928B2D-E8E8-45A0-B86C-493F4560C96F}" srcOrd="6" destOrd="0" presId="urn:microsoft.com/office/officeart/2005/8/layout/list1"/>
    <dgm:cxn modelId="{FBFEE22F-58E9-495D-A758-45E0B2854C50}" type="presParOf" srcId="{2D8B430F-49EB-4492-B806-7C96A1B942D1}" destId="{1DA608D7-31F2-40B9-98CA-E30BB4471EA3}" srcOrd="7" destOrd="0" presId="urn:microsoft.com/office/officeart/2005/8/layout/list1"/>
    <dgm:cxn modelId="{16CBCA02-EFD4-4DBC-85B2-E7190A27F282}" type="presParOf" srcId="{2D8B430F-49EB-4492-B806-7C96A1B942D1}" destId="{3A5E9D24-C23F-4AE7-81A5-1CBE54338AF4}" srcOrd="8" destOrd="0" presId="urn:microsoft.com/office/officeart/2005/8/layout/list1"/>
    <dgm:cxn modelId="{3C2AD381-13C5-4453-A3FD-D5392CDC00D8}" type="presParOf" srcId="{3A5E9D24-C23F-4AE7-81A5-1CBE54338AF4}" destId="{B472BD65-0755-4786-A2F2-1F5B72B7555C}" srcOrd="0" destOrd="0" presId="urn:microsoft.com/office/officeart/2005/8/layout/list1"/>
    <dgm:cxn modelId="{6E8CC49C-175B-47D8-A19F-9D73FC65DCCD}" type="presParOf" srcId="{3A5E9D24-C23F-4AE7-81A5-1CBE54338AF4}" destId="{8514B3DE-82D4-4F9D-A5D9-304EBAEC08C7}" srcOrd="1" destOrd="0" presId="urn:microsoft.com/office/officeart/2005/8/layout/list1"/>
    <dgm:cxn modelId="{60B7475F-D50B-43AA-A04D-7ACED14C93BC}" type="presParOf" srcId="{2D8B430F-49EB-4492-B806-7C96A1B942D1}" destId="{9B103A60-51EB-4367-B82B-D670EB4BC34C}" srcOrd="9" destOrd="0" presId="urn:microsoft.com/office/officeart/2005/8/layout/list1"/>
    <dgm:cxn modelId="{C7FC39A9-D6F4-4190-AE6C-184F7ECF5B96}" type="presParOf" srcId="{2D8B430F-49EB-4492-B806-7C96A1B942D1}" destId="{4710381F-A8D8-4D79-9B84-41B95AE35FF5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24E361-C371-4AD6-B95D-7BAB9AC4132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E29A1EE5-E35C-4F1B-B958-3BF1671F042B}">
      <dgm:prSet phldrT="[Text]"/>
      <dgm:spPr/>
      <dgm:t>
        <a:bodyPr/>
        <a:lstStyle/>
        <a:p>
          <a:r>
            <a:rPr lang="sk-SK" dirty="0" smtClean="0"/>
            <a:t>Vyššia súťaživosť</a:t>
          </a:r>
          <a:endParaRPr lang="sk-SK" dirty="0"/>
        </a:p>
      </dgm:t>
    </dgm:pt>
    <dgm:pt modelId="{01158EDA-8971-4A56-9D6B-4CB419E26082}" type="parTrans" cxnId="{36D8D176-C912-40FC-9D78-405E72633E78}">
      <dgm:prSet/>
      <dgm:spPr/>
    </dgm:pt>
    <dgm:pt modelId="{95D8E371-9E12-43CB-9416-2BF8356D8D3A}" type="sibTrans" cxnId="{36D8D176-C912-40FC-9D78-405E72633E78}">
      <dgm:prSet/>
      <dgm:spPr/>
    </dgm:pt>
    <dgm:pt modelId="{8EEA17CE-378A-4593-B98A-286EAE3AD23F}">
      <dgm:prSet phldrT="[Text]"/>
      <dgm:spPr/>
      <dgm:t>
        <a:bodyPr/>
        <a:lstStyle/>
        <a:p>
          <a:r>
            <a:rPr lang="sk-SK" dirty="0" smtClean="0"/>
            <a:t>Väčšia transparentnosť</a:t>
          </a:r>
          <a:endParaRPr lang="sk-SK" dirty="0"/>
        </a:p>
      </dgm:t>
    </dgm:pt>
    <dgm:pt modelId="{FBD87B9D-9B67-45D9-BB59-7F0F280CC85B}" type="parTrans" cxnId="{B5215B24-3EEA-4CD7-A69D-165AD10D6FFD}">
      <dgm:prSet/>
      <dgm:spPr/>
    </dgm:pt>
    <dgm:pt modelId="{0F3A9106-3CC5-4A46-9CEF-01CC5C3CA446}" type="sibTrans" cxnId="{B5215B24-3EEA-4CD7-A69D-165AD10D6FFD}">
      <dgm:prSet/>
      <dgm:spPr/>
    </dgm:pt>
    <dgm:pt modelId="{CD46A2DA-B01B-4CBC-A7AC-81832C1D3A1D}">
      <dgm:prSet phldrT="[Text]"/>
      <dgm:spPr/>
      <dgm:t>
        <a:bodyPr/>
        <a:lstStyle/>
        <a:p>
          <a:r>
            <a:rPr lang="sk-SK" dirty="0" smtClean="0"/>
            <a:t>Nižšia cena</a:t>
          </a:r>
          <a:endParaRPr lang="sk-SK" dirty="0"/>
        </a:p>
      </dgm:t>
    </dgm:pt>
    <dgm:pt modelId="{8C53ED08-D333-4208-A8A6-8927E0B75FF4}" type="parTrans" cxnId="{875261B0-57F3-45D6-8CB3-BD6329DF7DBD}">
      <dgm:prSet/>
      <dgm:spPr/>
    </dgm:pt>
    <dgm:pt modelId="{A570F01D-A74A-432A-B136-CC7CD7199B85}" type="sibTrans" cxnId="{875261B0-57F3-45D6-8CB3-BD6329DF7DBD}">
      <dgm:prSet/>
      <dgm:spPr/>
    </dgm:pt>
    <dgm:pt modelId="{A83E1800-B225-4F10-835B-0D9CD359BDA7}" type="pres">
      <dgm:prSet presAssocID="{6C24E361-C371-4AD6-B95D-7BAB9AC41325}" presName="compositeShape" presStyleCnt="0">
        <dgm:presLayoutVars>
          <dgm:dir/>
          <dgm:resizeHandles/>
        </dgm:presLayoutVars>
      </dgm:prSet>
      <dgm:spPr/>
    </dgm:pt>
    <dgm:pt modelId="{53C8B499-20F3-44F0-8A10-900DE5E63056}" type="pres">
      <dgm:prSet presAssocID="{6C24E361-C371-4AD6-B95D-7BAB9AC41325}" presName="pyramid" presStyleLbl="node1" presStyleIdx="0" presStyleCnt="1"/>
      <dgm:spPr/>
    </dgm:pt>
    <dgm:pt modelId="{D9238B73-A0E9-43AB-B128-48183BF34B06}" type="pres">
      <dgm:prSet presAssocID="{6C24E361-C371-4AD6-B95D-7BAB9AC41325}" presName="theList" presStyleCnt="0"/>
      <dgm:spPr/>
    </dgm:pt>
    <dgm:pt modelId="{D298327B-5D1A-4684-B05E-3B3B7C8C61C0}" type="pres">
      <dgm:prSet presAssocID="{E29A1EE5-E35C-4F1B-B958-3BF1671F042B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C8E43218-9CA6-40DD-8434-3CE1220B9245}" type="pres">
      <dgm:prSet presAssocID="{E29A1EE5-E35C-4F1B-B958-3BF1671F042B}" presName="aSpace" presStyleCnt="0"/>
      <dgm:spPr/>
    </dgm:pt>
    <dgm:pt modelId="{D353DF60-E170-4226-B52A-4DBFCBD226F1}" type="pres">
      <dgm:prSet presAssocID="{8EEA17CE-378A-4593-B98A-286EAE3AD23F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0D7E83B-BC75-4341-8934-49E0713C38D8}" type="pres">
      <dgm:prSet presAssocID="{8EEA17CE-378A-4593-B98A-286EAE3AD23F}" presName="aSpace" presStyleCnt="0"/>
      <dgm:spPr/>
    </dgm:pt>
    <dgm:pt modelId="{AC64C1B7-292A-4231-A300-CCF159EBF4CB}" type="pres">
      <dgm:prSet presAssocID="{CD46A2DA-B01B-4CBC-A7AC-81832C1D3A1D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DF628060-893B-45E9-A4C6-983041C99F67}" type="pres">
      <dgm:prSet presAssocID="{CD46A2DA-B01B-4CBC-A7AC-81832C1D3A1D}" presName="aSpace" presStyleCnt="0"/>
      <dgm:spPr/>
    </dgm:pt>
  </dgm:ptLst>
  <dgm:cxnLst>
    <dgm:cxn modelId="{37ECE7D4-9AE8-4478-98FE-67F063D7F253}" type="presOf" srcId="{CD46A2DA-B01B-4CBC-A7AC-81832C1D3A1D}" destId="{AC64C1B7-292A-4231-A300-CCF159EBF4CB}" srcOrd="0" destOrd="0" presId="urn:microsoft.com/office/officeart/2005/8/layout/pyramid2"/>
    <dgm:cxn modelId="{36D8D176-C912-40FC-9D78-405E72633E78}" srcId="{6C24E361-C371-4AD6-B95D-7BAB9AC41325}" destId="{E29A1EE5-E35C-4F1B-B958-3BF1671F042B}" srcOrd="0" destOrd="0" parTransId="{01158EDA-8971-4A56-9D6B-4CB419E26082}" sibTransId="{95D8E371-9E12-43CB-9416-2BF8356D8D3A}"/>
    <dgm:cxn modelId="{B5215B24-3EEA-4CD7-A69D-165AD10D6FFD}" srcId="{6C24E361-C371-4AD6-B95D-7BAB9AC41325}" destId="{8EEA17CE-378A-4593-B98A-286EAE3AD23F}" srcOrd="1" destOrd="0" parTransId="{FBD87B9D-9B67-45D9-BB59-7F0F280CC85B}" sibTransId="{0F3A9106-3CC5-4A46-9CEF-01CC5C3CA446}"/>
    <dgm:cxn modelId="{875261B0-57F3-45D6-8CB3-BD6329DF7DBD}" srcId="{6C24E361-C371-4AD6-B95D-7BAB9AC41325}" destId="{CD46A2DA-B01B-4CBC-A7AC-81832C1D3A1D}" srcOrd="2" destOrd="0" parTransId="{8C53ED08-D333-4208-A8A6-8927E0B75FF4}" sibTransId="{A570F01D-A74A-432A-B136-CC7CD7199B85}"/>
    <dgm:cxn modelId="{0D819B71-9AFF-4F9F-A922-D738CA2C1980}" type="presOf" srcId="{E29A1EE5-E35C-4F1B-B958-3BF1671F042B}" destId="{D298327B-5D1A-4684-B05E-3B3B7C8C61C0}" srcOrd="0" destOrd="0" presId="urn:microsoft.com/office/officeart/2005/8/layout/pyramid2"/>
    <dgm:cxn modelId="{3CFEA71F-D489-4119-AE3C-603095D5350A}" type="presOf" srcId="{8EEA17CE-378A-4593-B98A-286EAE3AD23F}" destId="{D353DF60-E170-4226-B52A-4DBFCBD226F1}" srcOrd="0" destOrd="0" presId="urn:microsoft.com/office/officeart/2005/8/layout/pyramid2"/>
    <dgm:cxn modelId="{D2B46233-6BC8-4694-A0EB-617F7D84E722}" type="presOf" srcId="{6C24E361-C371-4AD6-B95D-7BAB9AC41325}" destId="{A83E1800-B225-4F10-835B-0D9CD359BDA7}" srcOrd="0" destOrd="0" presId="urn:microsoft.com/office/officeart/2005/8/layout/pyramid2"/>
    <dgm:cxn modelId="{18A5466D-C28C-4132-AD4C-3A2AC2E10C8B}" type="presParOf" srcId="{A83E1800-B225-4F10-835B-0D9CD359BDA7}" destId="{53C8B499-20F3-44F0-8A10-900DE5E63056}" srcOrd="0" destOrd="0" presId="urn:microsoft.com/office/officeart/2005/8/layout/pyramid2"/>
    <dgm:cxn modelId="{083C8D45-B78E-4AAF-939A-B945B161C2E7}" type="presParOf" srcId="{A83E1800-B225-4F10-835B-0D9CD359BDA7}" destId="{D9238B73-A0E9-43AB-B128-48183BF34B06}" srcOrd="1" destOrd="0" presId="urn:microsoft.com/office/officeart/2005/8/layout/pyramid2"/>
    <dgm:cxn modelId="{9498A849-F95A-4E6C-B8D6-F199BF542827}" type="presParOf" srcId="{D9238B73-A0E9-43AB-B128-48183BF34B06}" destId="{D298327B-5D1A-4684-B05E-3B3B7C8C61C0}" srcOrd="0" destOrd="0" presId="urn:microsoft.com/office/officeart/2005/8/layout/pyramid2"/>
    <dgm:cxn modelId="{88044180-8D59-4D32-8863-515A1BF009BD}" type="presParOf" srcId="{D9238B73-A0E9-43AB-B128-48183BF34B06}" destId="{C8E43218-9CA6-40DD-8434-3CE1220B9245}" srcOrd="1" destOrd="0" presId="urn:microsoft.com/office/officeart/2005/8/layout/pyramid2"/>
    <dgm:cxn modelId="{4E249C8D-60CB-43A4-A727-44FD72294E12}" type="presParOf" srcId="{D9238B73-A0E9-43AB-B128-48183BF34B06}" destId="{D353DF60-E170-4226-B52A-4DBFCBD226F1}" srcOrd="2" destOrd="0" presId="urn:microsoft.com/office/officeart/2005/8/layout/pyramid2"/>
    <dgm:cxn modelId="{6A8B165B-116D-4EC5-A684-7ADE53BFD6E9}" type="presParOf" srcId="{D9238B73-A0E9-43AB-B128-48183BF34B06}" destId="{E0D7E83B-BC75-4341-8934-49E0713C38D8}" srcOrd="3" destOrd="0" presId="urn:microsoft.com/office/officeart/2005/8/layout/pyramid2"/>
    <dgm:cxn modelId="{6B2A8C99-80F9-47AA-A5BC-220B1961C858}" type="presParOf" srcId="{D9238B73-A0E9-43AB-B128-48183BF34B06}" destId="{AC64C1B7-292A-4231-A300-CCF159EBF4CB}" srcOrd="4" destOrd="0" presId="urn:microsoft.com/office/officeart/2005/8/layout/pyramid2"/>
    <dgm:cxn modelId="{F4646B54-5F7F-442F-AEFA-471DCF08E075}" type="presParOf" srcId="{D9238B73-A0E9-43AB-B128-48183BF34B06}" destId="{DF628060-893B-45E9-A4C6-983041C99F67}" srcOrd="5" destOrd="0" presId="urn:microsoft.com/office/officeart/2005/8/layout/pyramid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148384-E85B-4AF1-9199-8D794DC4AB5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k-SK"/>
        </a:p>
      </dgm:t>
    </dgm:pt>
    <dgm:pt modelId="{FA8E1718-A44E-480F-AF04-509FC2F3FCC1}">
      <dgm:prSet phldrT="[Text]"/>
      <dgm:spPr/>
      <dgm:t>
        <a:bodyPr/>
        <a:lstStyle/>
        <a:p>
          <a:r>
            <a:rPr lang="sk-SK" b="1" dirty="0" smtClean="0"/>
            <a:t>bezodplatne poskytuje software na realizáciu e-aukcií</a:t>
          </a:r>
          <a:endParaRPr lang="sk-SK" b="1" dirty="0"/>
        </a:p>
      </dgm:t>
    </dgm:pt>
    <dgm:pt modelId="{60525E21-EE7E-42B1-A8B4-AFAB5BC3954C}" type="parTrans" cxnId="{1B9DC52B-C14B-43CB-AAA5-AD12C27267FF}">
      <dgm:prSet/>
      <dgm:spPr/>
      <dgm:t>
        <a:bodyPr/>
        <a:lstStyle/>
        <a:p>
          <a:endParaRPr lang="sk-SK"/>
        </a:p>
      </dgm:t>
    </dgm:pt>
    <dgm:pt modelId="{88FAC7E2-A571-456C-93A9-CB2BEE141457}" type="sibTrans" cxnId="{1B9DC52B-C14B-43CB-AAA5-AD12C27267FF}">
      <dgm:prSet/>
      <dgm:spPr/>
      <dgm:t>
        <a:bodyPr/>
        <a:lstStyle/>
        <a:p>
          <a:endParaRPr lang="sk-SK"/>
        </a:p>
      </dgm:t>
    </dgm:pt>
    <dgm:pt modelId="{F691F3D9-C8CC-478A-BB3F-192B947455F0}">
      <dgm:prSet phldrT="[Text]"/>
      <dgm:spPr/>
      <dgm:t>
        <a:bodyPr/>
        <a:lstStyle/>
        <a:p>
          <a:r>
            <a:rPr lang="sk-SK" b="1" dirty="0" smtClean="0"/>
            <a:t>sprístupňuje vzory elektronických dokumentov</a:t>
          </a:r>
          <a:endParaRPr lang="sk-SK" b="1" dirty="0"/>
        </a:p>
      </dgm:t>
    </dgm:pt>
    <dgm:pt modelId="{FFD93072-AE64-4AEA-B273-E96BFB3476D5}" type="parTrans" cxnId="{75FD776C-04BA-41EB-B23C-D22CEECB722C}">
      <dgm:prSet/>
      <dgm:spPr/>
      <dgm:t>
        <a:bodyPr/>
        <a:lstStyle/>
        <a:p>
          <a:endParaRPr lang="sk-SK"/>
        </a:p>
      </dgm:t>
    </dgm:pt>
    <dgm:pt modelId="{74789C9E-A4E6-4309-B8A5-858314915C29}" type="sibTrans" cxnId="{75FD776C-04BA-41EB-B23C-D22CEECB722C}">
      <dgm:prSet/>
      <dgm:spPr/>
      <dgm:t>
        <a:bodyPr/>
        <a:lstStyle/>
        <a:p>
          <a:endParaRPr lang="sk-SK"/>
        </a:p>
      </dgm:t>
    </dgm:pt>
    <dgm:pt modelId="{FC2A3ABC-6482-4E12-A69D-F9F5F89DD0B7}">
      <dgm:prSet phldrT="[Text]"/>
      <dgm:spPr/>
      <dgm:t>
        <a:bodyPr/>
        <a:lstStyle/>
        <a:p>
          <a:r>
            <a:rPr lang="sk-SK" b="1" dirty="0" smtClean="0"/>
            <a:t>uskutočňuje kontrolu</a:t>
          </a:r>
          <a:endParaRPr lang="sk-SK" dirty="0"/>
        </a:p>
      </dgm:t>
    </dgm:pt>
    <dgm:pt modelId="{E2489E3C-2D43-4A6C-91C6-D988B04C52D8}" type="parTrans" cxnId="{8863632F-DB06-4DB5-AFC3-D46651DA7D6B}">
      <dgm:prSet/>
      <dgm:spPr/>
      <dgm:t>
        <a:bodyPr/>
        <a:lstStyle/>
        <a:p>
          <a:endParaRPr lang="sk-SK"/>
        </a:p>
      </dgm:t>
    </dgm:pt>
    <dgm:pt modelId="{1DFDD0AA-73E2-4652-BBC3-1774C17E88FD}" type="sibTrans" cxnId="{8863632F-DB06-4DB5-AFC3-D46651DA7D6B}">
      <dgm:prSet/>
      <dgm:spPr/>
      <dgm:t>
        <a:bodyPr/>
        <a:lstStyle/>
        <a:p>
          <a:endParaRPr lang="sk-SK"/>
        </a:p>
      </dgm:t>
    </dgm:pt>
    <dgm:pt modelId="{2FF57D4C-B1AC-425A-845D-F4BA055DB99C}">
      <dgm:prSet phldrT="[Text]"/>
      <dgm:spPr/>
      <dgm:t>
        <a:bodyPr/>
        <a:lstStyle/>
        <a:p>
          <a:r>
            <a:rPr lang="sk-SK" b="1" dirty="0" smtClean="0"/>
            <a:t>metodicky usmerňuje účastníkov procesu VO</a:t>
          </a:r>
          <a:endParaRPr lang="sk-SK" dirty="0"/>
        </a:p>
      </dgm:t>
    </dgm:pt>
    <dgm:pt modelId="{642728C9-01CD-4E7C-9BB6-D87BCCCBE517}" type="parTrans" cxnId="{68423C6A-5C31-42BB-8125-D471BF4E131F}">
      <dgm:prSet/>
      <dgm:spPr/>
      <dgm:t>
        <a:bodyPr/>
        <a:lstStyle/>
        <a:p>
          <a:endParaRPr lang="sk-SK"/>
        </a:p>
      </dgm:t>
    </dgm:pt>
    <dgm:pt modelId="{223EF80B-3D0D-4551-8361-4650A37BD4C8}" type="sibTrans" cxnId="{68423C6A-5C31-42BB-8125-D471BF4E131F}">
      <dgm:prSet/>
      <dgm:spPr/>
      <dgm:t>
        <a:bodyPr/>
        <a:lstStyle/>
        <a:p>
          <a:endParaRPr lang="sk-SK"/>
        </a:p>
      </dgm:t>
    </dgm:pt>
    <dgm:pt modelId="{C0DD4AE6-117A-420B-9CC3-4BDA41373134}">
      <dgm:prSet phldrT="[Text]"/>
      <dgm:spPr/>
      <dgm:t>
        <a:bodyPr/>
        <a:lstStyle/>
        <a:p>
          <a:r>
            <a:rPr lang="sk-SK" b="1" dirty="0" smtClean="0"/>
            <a:t>rozhoduje o námietkach uchádzačov</a:t>
          </a:r>
          <a:endParaRPr lang="sk-SK" dirty="0"/>
        </a:p>
      </dgm:t>
    </dgm:pt>
    <dgm:pt modelId="{AC001AFF-C486-4A3E-BEA0-B3588726CFE8}" type="parTrans" cxnId="{AD7FA167-03F2-46B8-868B-D60AC68657D2}">
      <dgm:prSet/>
      <dgm:spPr/>
      <dgm:t>
        <a:bodyPr/>
        <a:lstStyle/>
        <a:p>
          <a:endParaRPr lang="sk-SK"/>
        </a:p>
      </dgm:t>
    </dgm:pt>
    <dgm:pt modelId="{48B9902C-8CBF-4BA6-AFB5-F9091C2834A1}" type="sibTrans" cxnId="{AD7FA167-03F2-46B8-868B-D60AC68657D2}">
      <dgm:prSet/>
      <dgm:spPr/>
      <dgm:t>
        <a:bodyPr/>
        <a:lstStyle/>
        <a:p>
          <a:endParaRPr lang="sk-SK"/>
        </a:p>
      </dgm:t>
    </dgm:pt>
    <dgm:pt modelId="{B24955CE-B719-417A-B3BD-05E13034B380}" type="pres">
      <dgm:prSet presAssocID="{57148384-E85B-4AF1-9199-8D794DC4AB5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k-SK"/>
        </a:p>
      </dgm:t>
    </dgm:pt>
    <dgm:pt modelId="{37474F51-F1B1-4256-B7C2-72B68C6DB90D}" type="pres">
      <dgm:prSet presAssocID="{FA8E1718-A44E-480F-AF04-509FC2F3FCC1}" presName="parentLin" presStyleCnt="0"/>
      <dgm:spPr/>
    </dgm:pt>
    <dgm:pt modelId="{C6267F69-5A5A-487E-98A5-6C80292C6144}" type="pres">
      <dgm:prSet presAssocID="{FA8E1718-A44E-480F-AF04-509FC2F3FCC1}" presName="parentLeftMargin" presStyleLbl="node1" presStyleIdx="0" presStyleCnt="5"/>
      <dgm:spPr/>
      <dgm:t>
        <a:bodyPr/>
        <a:lstStyle/>
        <a:p>
          <a:endParaRPr lang="sk-SK"/>
        </a:p>
      </dgm:t>
    </dgm:pt>
    <dgm:pt modelId="{57198CB6-D68F-4998-8EF2-F52D5CC96FC4}" type="pres">
      <dgm:prSet presAssocID="{FA8E1718-A44E-480F-AF04-509FC2F3FCC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6044956-7176-4900-9FAF-0DD5831EE5DE}" type="pres">
      <dgm:prSet presAssocID="{FA8E1718-A44E-480F-AF04-509FC2F3FCC1}" presName="negativeSpace" presStyleCnt="0"/>
      <dgm:spPr/>
    </dgm:pt>
    <dgm:pt modelId="{18FAA4D1-416F-45EE-A39A-D018EFC79595}" type="pres">
      <dgm:prSet presAssocID="{FA8E1718-A44E-480F-AF04-509FC2F3FCC1}" presName="childText" presStyleLbl="conFgAcc1" presStyleIdx="0" presStyleCnt="5">
        <dgm:presLayoutVars>
          <dgm:bulletEnabled val="1"/>
        </dgm:presLayoutVars>
      </dgm:prSet>
      <dgm:spPr/>
    </dgm:pt>
    <dgm:pt modelId="{71ACF311-93AC-4D60-BB2F-302149A7D193}" type="pres">
      <dgm:prSet presAssocID="{88FAC7E2-A571-456C-93A9-CB2BEE141457}" presName="spaceBetweenRectangles" presStyleCnt="0"/>
      <dgm:spPr/>
    </dgm:pt>
    <dgm:pt modelId="{DBDEAC77-2FF4-469B-B0EB-F455BA795EE6}" type="pres">
      <dgm:prSet presAssocID="{2FF57D4C-B1AC-425A-845D-F4BA055DB99C}" presName="parentLin" presStyleCnt="0"/>
      <dgm:spPr/>
    </dgm:pt>
    <dgm:pt modelId="{78E0F690-AFA5-4442-9791-8A4E5BBE0988}" type="pres">
      <dgm:prSet presAssocID="{2FF57D4C-B1AC-425A-845D-F4BA055DB99C}" presName="parentLeftMargin" presStyleLbl="node1" presStyleIdx="0" presStyleCnt="5"/>
      <dgm:spPr/>
      <dgm:t>
        <a:bodyPr/>
        <a:lstStyle/>
        <a:p>
          <a:endParaRPr lang="sk-SK"/>
        </a:p>
      </dgm:t>
    </dgm:pt>
    <dgm:pt modelId="{4DEBEBA3-CCD7-4AE8-B8C3-5F0416C442CD}" type="pres">
      <dgm:prSet presAssocID="{2FF57D4C-B1AC-425A-845D-F4BA055DB99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BCDCBD20-CA57-4DB0-8CE4-1CF146859791}" type="pres">
      <dgm:prSet presAssocID="{2FF57D4C-B1AC-425A-845D-F4BA055DB99C}" presName="negativeSpace" presStyleCnt="0"/>
      <dgm:spPr/>
    </dgm:pt>
    <dgm:pt modelId="{97DD66D6-F2B0-448F-8921-175427716E82}" type="pres">
      <dgm:prSet presAssocID="{2FF57D4C-B1AC-425A-845D-F4BA055DB99C}" presName="childText" presStyleLbl="conFgAcc1" presStyleIdx="1" presStyleCnt="5">
        <dgm:presLayoutVars>
          <dgm:bulletEnabled val="1"/>
        </dgm:presLayoutVars>
      </dgm:prSet>
      <dgm:spPr/>
    </dgm:pt>
    <dgm:pt modelId="{053712D6-AD63-4159-B533-2479DA86B420}" type="pres">
      <dgm:prSet presAssocID="{223EF80B-3D0D-4551-8361-4650A37BD4C8}" presName="spaceBetweenRectangles" presStyleCnt="0"/>
      <dgm:spPr/>
    </dgm:pt>
    <dgm:pt modelId="{C4E70EA6-7B1B-453A-989C-A82D4AA20143}" type="pres">
      <dgm:prSet presAssocID="{F691F3D9-C8CC-478A-BB3F-192B947455F0}" presName="parentLin" presStyleCnt="0"/>
      <dgm:spPr/>
    </dgm:pt>
    <dgm:pt modelId="{644B4A42-3293-4744-8B3D-D2A12D466F98}" type="pres">
      <dgm:prSet presAssocID="{F691F3D9-C8CC-478A-BB3F-192B947455F0}" presName="parentLeftMargin" presStyleLbl="node1" presStyleIdx="1" presStyleCnt="5"/>
      <dgm:spPr/>
      <dgm:t>
        <a:bodyPr/>
        <a:lstStyle/>
        <a:p>
          <a:endParaRPr lang="sk-SK"/>
        </a:p>
      </dgm:t>
    </dgm:pt>
    <dgm:pt modelId="{3ACAA0F5-E6BF-4761-8818-7D271522D515}" type="pres">
      <dgm:prSet presAssocID="{F691F3D9-C8CC-478A-BB3F-192B947455F0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6025624-540D-48A7-B276-46BE6CBD46C6}" type="pres">
      <dgm:prSet presAssocID="{F691F3D9-C8CC-478A-BB3F-192B947455F0}" presName="negativeSpace" presStyleCnt="0"/>
      <dgm:spPr/>
    </dgm:pt>
    <dgm:pt modelId="{D4AE03B1-529B-4990-85E0-3C52E5D529CE}" type="pres">
      <dgm:prSet presAssocID="{F691F3D9-C8CC-478A-BB3F-192B947455F0}" presName="childText" presStyleLbl="conFgAcc1" presStyleIdx="2" presStyleCnt="5">
        <dgm:presLayoutVars>
          <dgm:bulletEnabled val="1"/>
        </dgm:presLayoutVars>
      </dgm:prSet>
      <dgm:spPr/>
    </dgm:pt>
    <dgm:pt modelId="{58EF089C-D5E1-4AEB-BF08-348F15236DF2}" type="pres">
      <dgm:prSet presAssocID="{74789C9E-A4E6-4309-B8A5-858314915C29}" presName="spaceBetweenRectangles" presStyleCnt="0"/>
      <dgm:spPr/>
    </dgm:pt>
    <dgm:pt modelId="{161EDB0A-0645-48BB-9757-86E54587DACB}" type="pres">
      <dgm:prSet presAssocID="{C0DD4AE6-117A-420B-9CC3-4BDA41373134}" presName="parentLin" presStyleCnt="0"/>
      <dgm:spPr/>
    </dgm:pt>
    <dgm:pt modelId="{31BD9359-D622-4F07-B1CB-B7F69633F71C}" type="pres">
      <dgm:prSet presAssocID="{C0DD4AE6-117A-420B-9CC3-4BDA41373134}" presName="parentLeftMargin" presStyleLbl="node1" presStyleIdx="2" presStyleCnt="5"/>
      <dgm:spPr/>
      <dgm:t>
        <a:bodyPr/>
        <a:lstStyle/>
        <a:p>
          <a:endParaRPr lang="sk-SK"/>
        </a:p>
      </dgm:t>
    </dgm:pt>
    <dgm:pt modelId="{CFE8A378-6AF7-4C8F-A108-1CDD84F128B4}" type="pres">
      <dgm:prSet presAssocID="{C0DD4AE6-117A-420B-9CC3-4BDA41373134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7DEA8EA4-E027-4F11-8CF7-FF6B8FF7C4F4}" type="pres">
      <dgm:prSet presAssocID="{C0DD4AE6-117A-420B-9CC3-4BDA41373134}" presName="negativeSpace" presStyleCnt="0"/>
      <dgm:spPr/>
    </dgm:pt>
    <dgm:pt modelId="{97A4FBAF-3939-4E93-A4CD-9576ED48EA91}" type="pres">
      <dgm:prSet presAssocID="{C0DD4AE6-117A-420B-9CC3-4BDA41373134}" presName="childText" presStyleLbl="conFgAcc1" presStyleIdx="3" presStyleCnt="5">
        <dgm:presLayoutVars>
          <dgm:bulletEnabled val="1"/>
        </dgm:presLayoutVars>
      </dgm:prSet>
      <dgm:spPr/>
    </dgm:pt>
    <dgm:pt modelId="{4654B979-99E2-43C2-A458-F9C85A078DEC}" type="pres">
      <dgm:prSet presAssocID="{48B9902C-8CBF-4BA6-AFB5-F9091C2834A1}" presName="spaceBetweenRectangles" presStyleCnt="0"/>
      <dgm:spPr/>
    </dgm:pt>
    <dgm:pt modelId="{8487582A-15E9-4A57-BBB5-50590F3C0A0E}" type="pres">
      <dgm:prSet presAssocID="{FC2A3ABC-6482-4E12-A69D-F9F5F89DD0B7}" presName="parentLin" presStyleCnt="0"/>
      <dgm:spPr/>
    </dgm:pt>
    <dgm:pt modelId="{9A0ADA54-7032-4359-A737-9DE4E4E34E57}" type="pres">
      <dgm:prSet presAssocID="{FC2A3ABC-6482-4E12-A69D-F9F5F89DD0B7}" presName="parentLeftMargin" presStyleLbl="node1" presStyleIdx="3" presStyleCnt="5"/>
      <dgm:spPr/>
      <dgm:t>
        <a:bodyPr/>
        <a:lstStyle/>
        <a:p>
          <a:endParaRPr lang="sk-SK"/>
        </a:p>
      </dgm:t>
    </dgm:pt>
    <dgm:pt modelId="{59078AE8-0D9C-4CE2-900E-C918827BFB40}" type="pres">
      <dgm:prSet presAssocID="{FC2A3ABC-6482-4E12-A69D-F9F5F89DD0B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sk-SK"/>
        </a:p>
      </dgm:t>
    </dgm:pt>
    <dgm:pt modelId="{ECB081E9-364E-4C40-A47B-EADAE6794436}" type="pres">
      <dgm:prSet presAssocID="{FC2A3ABC-6482-4E12-A69D-F9F5F89DD0B7}" presName="negativeSpace" presStyleCnt="0"/>
      <dgm:spPr/>
    </dgm:pt>
    <dgm:pt modelId="{F2EDB238-BA8C-478C-A11A-E98C4CEF5604}" type="pres">
      <dgm:prSet presAssocID="{FC2A3ABC-6482-4E12-A69D-F9F5F89DD0B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7DD461C-7B28-4340-A22B-C3E59F8AFADD}" type="presOf" srcId="{F691F3D9-C8CC-478A-BB3F-192B947455F0}" destId="{3ACAA0F5-E6BF-4761-8818-7D271522D515}" srcOrd="1" destOrd="0" presId="urn:microsoft.com/office/officeart/2005/8/layout/list1"/>
    <dgm:cxn modelId="{9BDB239A-CCE8-48CA-999C-0F26DA84A01F}" type="presOf" srcId="{C0DD4AE6-117A-420B-9CC3-4BDA41373134}" destId="{CFE8A378-6AF7-4C8F-A108-1CDD84F128B4}" srcOrd="1" destOrd="0" presId="urn:microsoft.com/office/officeart/2005/8/layout/list1"/>
    <dgm:cxn modelId="{8863632F-DB06-4DB5-AFC3-D46651DA7D6B}" srcId="{57148384-E85B-4AF1-9199-8D794DC4AB53}" destId="{FC2A3ABC-6482-4E12-A69D-F9F5F89DD0B7}" srcOrd="4" destOrd="0" parTransId="{E2489E3C-2D43-4A6C-91C6-D988B04C52D8}" sibTransId="{1DFDD0AA-73E2-4652-BBC3-1774C17E88FD}"/>
    <dgm:cxn modelId="{DD3AADFD-6B1E-4229-B6BA-CFFFA346606E}" type="presOf" srcId="{2FF57D4C-B1AC-425A-845D-F4BA055DB99C}" destId="{4DEBEBA3-CCD7-4AE8-B8C3-5F0416C442CD}" srcOrd="1" destOrd="0" presId="urn:microsoft.com/office/officeart/2005/8/layout/list1"/>
    <dgm:cxn modelId="{CC85983D-43D0-4F27-AF30-82DEF3F8BB82}" type="presOf" srcId="{57148384-E85B-4AF1-9199-8D794DC4AB53}" destId="{B24955CE-B719-417A-B3BD-05E13034B380}" srcOrd="0" destOrd="0" presId="urn:microsoft.com/office/officeart/2005/8/layout/list1"/>
    <dgm:cxn modelId="{68423C6A-5C31-42BB-8125-D471BF4E131F}" srcId="{57148384-E85B-4AF1-9199-8D794DC4AB53}" destId="{2FF57D4C-B1AC-425A-845D-F4BA055DB99C}" srcOrd="1" destOrd="0" parTransId="{642728C9-01CD-4E7C-9BB6-D87BCCCBE517}" sibTransId="{223EF80B-3D0D-4551-8361-4650A37BD4C8}"/>
    <dgm:cxn modelId="{E7B44C48-9935-40F4-9DB4-4EDFA3A06214}" type="presOf" srcId="{FC2A3ABC-6482-4E12-A69D-F9F5F89DD0B7}" destId="{9A0ADA54-7032-4359-A737-9DE4E4E34E57}" srcOrd="0" destOrd="0" presId="urn:microsoft.com/office/officeart/2005/8/layout/list1"/>
    <dgm:cxn modelId="{7FFD6F09-3870-4737-B95B-2B4CEB2DB0ED}" type="presOf" srcId="{2FF57D4C-B1AC-425A-845D-F4BA055DB99C}" destId="{78E0F690-AFA5-4442-9791-8A4E5BBE0988}" srcOrd="0" destOrd="0" presId="urn:microsoft.com/office/officeart/2005/8/layout/list1"/>
    <dgm:cxn modelId="{79C13D91-0E1D-4923-A67F-CD1BE79893E4}" type="presOf" srcId="{C0DD4AE6-117A-420B-9CC3-4BDA41373134}" destId="{31BD9359-D622-4F07-B1CB-B7F69633F71C}" srcOrd="0" destOrd="0" presId="urn:microsoft.com/office/officeart/2005/8/layout/list1"/>
    <dgm:cxn modelId="{429D9FAF-C299-4238-B548-638AA372FCF1}" type="presOf" srcId="{FC2A3ABC-6482-4E12-A69D-F9F5F89DD0B7}" destId="{59078AE8-0D9C-4CE2-900E-C918827BFB40}" srcOrd="1" destOrd="0" presId="urn:microsoft.com/office/officeart/2005/8/layout/list1"/>
    <dgm:cxn modelId="{4D1F9BF2-C9DE-43EA-858E-453864BB4865}" type="presOf" srcId="{FA8E1718-A44E-480F-AF04-509FC2F3FCC1}" destId="{C6267F69-5A5A-487E-98A5-6C80292C6144}" srcOrd="0" destOrd="0" presId="urn:microsoft.com/office/officeart/2005/8/layout/list1"/>
    <dgm:cxn modelId="{788D9FDF-4C0A-460B-93F6-C39402BCB45C}" type="presOf" srcId="{FA8E1718-A44E-480F-AF04-509FC2F3FCC1}" destId="{57198CB6-D68F-4998-8EF2-F52D5CC96FC4}" srcOrd="1" destOrd="0" presId="urn:microsoft.com/office/officeart/2005/8/layout/list1"/>
    <dgm:cxn modelId="{6567232B-16DF-4F7C-BCCE-F40A9BEAD610}" type="presOf" srcId="{F691F3D9-C8CC-478A-BB3F-192B947455F0}" destId="{644B4A42-3293-4744-8B3D-D2A12D466F98}" srcOrd="0" destOrd="0" presId="urn:microsoft.com/office/officeart/2005/8/layout/list1"/>
    <dgm:cxn modelId="{75FD776C-04BA-41EB-B23C-D22CEECB722C}" srcId="{57148384-E85B-4AF1-9199-8D794DC4AB53}" destId="{F691F3D9-C8CC-478A-BB3F-192B947455F0}" srcOrd="2" destOrd="0" parTransId="{FFD93072-AE64-4AEA-B273-E96BFB3476D5}" sibTransId="{74789C9E-A4E6-4309-B8A5-858314915C29}"/>
    <dgm:cxn modelId="{1B9DC52B-C14B-43CB-AAA5-AD12C27267FF}" srcId="{57148384-E85B-4AF1-9199-8D794DC4AB53}" destId="{FA8E1718-A44E-480F-AF04-509FC2F3FCC1}" srcOrd="0" destOrd="0" parTransId="{60525E21-EE7E-42B1-A8B4-AFAB5BC3954C}" sibTransId="{88FAC7E2-A571-456C-93A9-CB2BEE141457}"/>
    <dgm:cxn modelId="{AD7FA167-03F2-46B8-868B-D60AC68657D2}" srcId="{57148384-E85B-4AF1-9199-8D794DC4AB53}" destId="{C0DD4AE6-117A-420B-9CC3-4BDA41373134}" srcOrd="3" destOrd="0" parTransId="{AC001AFF-C486-4A3E-BEA0-B3588726CFE8}" sibTransId="{48B9902C-8CBF-4BA6-AFB5-F9091C2834A1}"/>
    <dgm:cxn modelId="{28DC0446-3675-4A2D-BCC9-2096D601895A}" type="presParOf" srcId="{B24955CE-B719-417A-B3BD-05E13034B380}" destId="{37474F51-F1B1-4256-B7C2-72B68C6DB90D}" srcOrd="0" destOrd="0" presId="urn:microsoft.com/office/officeart/2005/8/layout/list1"/>
    <dgm:cxn modelId="{89618751-0809-48BB-BE39-8F0E7F7A9B21}" type="presParOf" srcId="{37474F51-F1B1-4256-B7C2-72B68C6DB90D}" destId="{C6267F69-5A5A-487E-98A5-6C80292C6144}" srcOrd="0" destOrd="0" presId="urn:microsoft.com/office/officeart/2005/8/layout/list1"/>
    <dgm:cxn modelId="{8447D7E6-1CFB-4149-9C36-0421F9469CC2}" type="presParOf" srcId="{37474F51-F1B1-4256-B7C2-72B68C6DB90D}" destId="{57198CB6-D68F-4998-8EF2-F52D5CC96FC4}" srcOrd="1" destOrd="0" presId="urn:microsoft.com/office/officeart/2005/8/layout/list1"/>
    <dgm:cxn modelId="{BFA54085-A2E3-4154-BB38-63A5FF740603}" type="presParOf" srcId="{B24955CE-B719-417A-B3BD-05E13034B380}" destId="{E6044956-7176-4900-9FAF-0DD5831EE5DE}" srcOrd="1" destOrd="0" presId="urn:microsoft.com/office/officeart/2005/8/layout/list1"/>
    <dgm:cxn modelId="{A0291A1D-FDBC-498E-825D-ECFB9A8F8BEF}" type="presParOf" srcId="{B24955CE-B719-417A-B3BD-05E13034B380}" destId="{18FAA4D1-416F-45EE-A39A-D018EFC79595}" srcOrd="2" destOrd="0" presId="urn:microsoft.com/office/officeart/2005/8/layout/list1"/>
    <dgm:cxn modelId="{860D5359-4CF1-4A86-B7D5-42F2EDFDC7B2}" type="presParOf" srcId="{B24955CE-B719-417A-B3BD-05E13034B380}" destId="{71ACF311-93AC-4D60-BB2F-302149A7D193}" srcOrd="3" destOrd="0" presId="urn:microsoft.com/office/officeart/2005/8/layout/list1"/>
    <dgm:cxn modelId="{39CBC415-11B6-45D9-B2C8-66622ECAE0E3}" type="presParOf" srcId="{B24955CE-B719-417A-B3BD-05E13034B380}" destId="{DBDEAC77-2FF4-469B-B0EB-F455BA795EE6}" srcOrd="4" destOrd="0" presId="urn:microsoft.com/office/officeart/2005/8/layout/list1"/>
    <dgm:cxn modelId="{ED078F73-2E72-4395-AFE0-57318F66BF86}" type="presParOf" srcId="{DBDEAC77-2FF4-469B-B0EB-F455BA795EE6}" destId="{78E0F690-AFA5-4442-9791-8A4E5BBE0988}" srcOrd="0" destOrd="0" presId="urn:microsoft.com/office/officeart/2005/8/layout/list1"/>
    <dgm:cxn modelId="{A1572832-1B8D-4A77-A3F1-AB1E41213433}" type="presParOf" srcId="{DBDEAC77-2FF4-469B-B0EB-F455BA795EE6}" destId="{4DEBEBA3-CCD7-4AE8-B8C3-5F0416C442CD}" srcOrd="1" destOrd="0" presId="urn:microsoft.com/office/officeart/2005/8/layout/list1"/>
    <dgm:cxn modelId="{1B9CD7F3-1FEF-48D7-AEA1-CC4D0D5B3617}" type="presParOf" srcId="{B24955CE-B719-417A-B3BD-05E13034B380}" destId="{BCDCBD20-CA57-4DB0-8CE4-1CF146859791}" srcOrd="5" destOrd="0" presId="urn:microsoft.com/office/officeart/2005/8/layout/list1"/>
    <dgm:cxn modelId="{E3B91E24-0667-47EF-8B2E-B7FBF82CE48C}" type="presParOf" srcId="{B24955CE-B719-417A-B3BD-05E13034B380}" destId="{97DD66D6-F2B0-448F-8921-175427716E82}" srcOrd="6" destOrd="0" presId="urn:microsoft.com/office/officeart/2005/8/layout/list1"/>
    <dgm:cxn modelId="{7CFCF0EF-EEA2-4659-AA8A-2B6E37982A9C}" type="presParOf" srcId="{B24955CE-B719-417A-B3BD-05E13034B380}" destId="{053712D6-AD63-4159-B533-2479DA86B420}" srcOrd="7" destOrd="0" presId="urn:microsoft.com/office/officeart/2005/8/layout/list1"/>
    <dgm:cxn modelId="{0606BA18-D245-4C1A-BCC9-344C9F7D2C3D}" type="presParOf" srcId="{B24955CE-B719-417A-B3BD-05E13034B380}" destId="{C4E70EA6-7B1B-453A-989C-A82D4AA20143}" srcOrd="8" destOrd="0" presId="urn:microsoft.com/office/officeart/2005/8/layout/list1"/>
    <dgm:cxn modelId="{344DBCDA-142C-499C-A6CB-716D0C07934C}" type="presParOf" srcId="{C4E70EA6-7B1B-453A-989C-A82D4AA20143}" destId="{644B4A42-3293-4744-8B3D-D2A12D466F98}" srcOrd="0" destOrd="0" presId="urn:microsoft.com/office/officeart/2005/8/layout/list1"/>
    <dgm:cxn modelId="{117CFF20-6566-43DE-9A4B-A414E99601A0}" type="presParOf" srcId="{C4E70EA6-7B1B-453A-989C-A82D4AA20143}" destId="{3ACAA0F5-E6BF-4761-8818-7D271522D515}" srcOrd="1" destOrd="0" presId="urn:microsoft.com/office/officeart/2005/8/layout/list1"/>
    <dgm:cxn modelId="{C2489148-50A5-45F7-A7CC-E95CD5A85F7B}" type="presParOf" srcId="{B24955CE-B719-417A-B3BD-05E13034B380}" destId="{76025624-540D-48A7-B276-46BE6CBD46C6}" srcOrd="9" destOrd="0" presId="urn:microsoft.com/office/officeart/2005/8/layout/list1"/>
    <dgm:cxn modelId="{77A446E3-1F38-45E7-BA7C-132FDEEAAA09}" type="presParOf" srcId="{B24955CE-B719-417A-B3BD-05E13034B380}" destId="{D4AE03B1-529B-4990-85E0-3C52E5D529CE}" srcOrd="10" destOrd="0" presId="urn:microsoft.com/office/officeart/2005/8/layout/list1"/>
    <dgm:cxn modelId="{21CC4EC4-14FD-4C74-8075-71326EB74D5D}" type="presParOf" srcId="{B24955CE-B719-417A-B3BD-05E13034B380}" destId="{58EF089C-D5E1-4AEB-BF08-348F15236DF2}" srcOrd="11" destOrd="0" presId="urn:microsoft.com/office/officeart/2005/8/layout/list1"/>
    <dgm:cxn modelId="{7EA035FB-9A5B-45D8-B4F8-09B84AFA0A9E}" type="presParOf" srcId="{B24955CE-B719-417A-B3BD-05E13034B380}" destId="{161EDB0A-0645-48BB-9757-86E54587DACB}" srcOrd="12" destOrd="0" presId="urn:microsoft.com/office/officeart/2005/8/layout/list1"/>
    <dgm:cxn modelId="{B46F704B-C1A3-4270-96F4-A4487626FA5F}" type="presParOf" srcId="{161EDB0A-0645-48BB-9757-86E54587DACB}" destId="{31BD9359-D622-4F07-B1CB-B7F69633F71C}" srcOrd="0" destOrd="0" presId="urn:microsoft.com/office/officeart/2005/8/layout/list1"/>
    <dgm:cxn modelId="{F1F97A60-AFFD-430D-B630-BC658C9A80CC}" type="presParOf" srcId="{161EDB0A-0645-48BB-9757-86E54587DACB}" destId="{CFE8A378-6AF7-4C8F-A108-1CDD84F128B4}" srcOrd="1" destOrd="0" presId="urn:microsoft.com/office/officeart/2005/8/layout/list1"/>
    <dgm:cxn modelId="{A1DDB35A-5F4B-4A7C-9D6A-66786F72C449}" type="presParOf" srcId="{B24955CE-B719-417A-B3BD-05E13034B380}" destId="{7DEA8EA4-E027-4F11-8CF7-FF6B8FF7C4F4}" srcOrd="13" destOrd="0" presId="urn:microsoft.com/office/officeart/2005/8/layout/list1"/>
    <dgm:cxn modelId="{F8FD2579-85BB-455E-9209-CCC590496DE5}" type="presParOf" srcId="{B24955CE-B719-417A-B3BD-05E13034B380}" destId="{97A4FBAF-3939-4E93-A4CD-9576ED48EA91}" srcOrd="14" destOrd="0" presId="urn:microsoft.com/office/officeart/2005/8/layout/list1"/>
    <dgm:cxn modelId="{EF81568C-E595-4AFA-B81F-746D87AE40B2}" type="presParOf" srcId="{B24955CE-B719-417A-B3BD-05E13034B380}" destId="{4654B979-99E2-43C2-A458-F9C85A078DEC}" srcOrd="15" destOrd="0" presId="urn:microsoft.com/office/officeart/2005/8/layout/list1"/>
    <dgm:cxn modelId="{15F268C3-AE8F-4F4B-9E10-D45B0F62D1E3}" type="presParOf" srcId="{B24955CE-B719-417A-B3BD-05E13034B380}" destId="{8487582A-15E9-4A57-BBB5-50590F3C0A0E}" srcOrd="16" destOrd="0" presId="urn:microsoft.com/office/officeart/2005/8/layout/list1"/>
    <dgm:cxn modelId="{EE96C50B-4593-4DAC-8893-10BDF9F85042}" type="presParOf" srcId="{8487582A-15E9-4A57-BBB5-50590F3C0A0E}" destId="{9A0ADA54-7032-4359-A737-9DE4E4E34E57}" srcOrd="0" destOrd="0" presId="urn:microsoft.com/office/officeart/2005/8/layout/list1"/>
    <dgm:cxn modelId="{DFB1060F-AEB2-4BE0-8769-669D1BB92B71}" type="presParOf" srcId="{8487582A-15E9-4A57-BBB5-50590F3C0A0E}" destId="{59078AE8-0D9C-4CE2-900E-C918827BFB40}" srcOrd="1" destOrd="0" presId="urn:microsoft.com/office/officeart/2005/8/layout/list1"/>
    <dgm:cxn modelId="{EEEB2917-63F1-4FF3-9FD0-855554412FE3}" type="presParOf" srcId="{B24955CE-B719-417A-B3BD-05E13034B380}" destId="{ECB081E9-364E-4C40-A47B-EADAE6794436}" srcOrd="17" destOrd="0" presId="urn:microsoft.com/office/officeart/2005/8/layout/list1"/>
    <dgm:cxn modelId="{12784BB6-D089-4FA9-B35D-E7B26300B33C}" type="presParOf" srcId="{B24955CE-B719-417A-B3BD-05E13034B380}" destId="{F2EDB238-BA8C-478C-A11A-E98C4CEF5604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C373D0B-8BF5-4CC1-8FA0-93B26941DE67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F9F56D-D1B3-403E-B8D6-7F648120436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6" descr="trans_logo_blue_sk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28588" y="52388"/>
            <a:ext cx="262890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dirty="0" smtClean="0"/>
              <a:t>Kliknite sem a upravte štýl predlohy nadpisov.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81A06-8D27-4C62-95F3-14343B90BA95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C94F4-EE3B-4C9E-9C7F-2F7ECB8235C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4674-EF7F-4B00-B8AB-4743DB4E3014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C5202-83BE-4CCC-8D0A-09BA622691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920A-5EB2-44D7-BA7E-8EA1ACD91288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39B2-E0B2-4D7B-BF71-D3563B196D3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6" descr="trans_logo_blue_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0488" y="6034088"/>
            <a:ext cx="21240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10F49-6E6F-45F5-A6A5-92A51E141EE0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5124A-526B-429A-9223-C0FA6BF866A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9454C-EF96-4DC9-B0AD-8FD50125FCE5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C5339-4104-4906-B584-F6FDAD7CBAA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F2758-0F94-45B2-98BD-EAF1C0FF0A03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4A94C-414E-4B74-9705-B32CCDBFF49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4743F-4357-42EA-9598-CAC260169051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D0627-64BE-46B4-BE55-B146C256B11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9A15F-99FF-4A7E-96BD-B03D0B6D4867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4CD48-56DD-4C68-854A-9C779CF0296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AAC8-1A78-4CF5-8FBB-DE53FDE6003B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17C82-5FE8-424F-AED8-1E714AAF9AB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C0F60-8069-4CAB-8385-0160EA59FDA6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40C9B-B4CE-4821-99D7-D9330F602ED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87483-7C58-4485-9CCA-535332F3FC83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B262-CE9B-4821-BFB4-E26A2AF7E86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k-SK" smtClean="0"/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582DB0-6BED-4F97-BA61-E1A0EE1B32A1}" type="datetimeFigureOut">
              <a:rPr lang="sk-SK"/>
              <a:pPr>
                <a:defRPr/>
              </a:pPr>
              <a:t>29.9.2013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B517F2-CA58-47C4-9B5B-96B777EEDD9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/>
          <a:srcRect l="11924"/>
          <a:stretch>
            <a:fillRect/>
          </a:stretch>
        </p:blipFill>
        <p:spPr bwMode="auto">
          <a:xfrm>
            <a:off x="0" y="-1"/>
            <a:ext cx="9144000" cy="6931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48361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Manuál:</a:t>
            </a:r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Čo sú e-aukcie?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257428"/>
          </a:xfrm>
        </p:spPr>
        <p:txBody>
          <a:bodyPr/>
          <a:lstStyle/>
          <a:p>
            <a:r>
              <a:rPr lang="sk-SK" sz="2400" b="1" dirty="0" smtClean="0"/>
              <a:t>OECD</a:t>
            </a:r>
            <a:r>
              <a:rPr lang="sk-SK" sz="2400" dirty="0" smtClean="0"/>
              <a:t> definuje e-aukciu ako </a:t>
            </a:r>
            <a:r>
              <a:rPr lang="sk-SK" sz="2400" b="1" dirty="0" smtClean="0"/>
              <a:t>on-line dynamickú </a:t>
            </a:r>
            <a:r>
              <a:rPr lang="sk-SK" sz="2400" b="1" smtClean="0"/>
              <a:t>aukciu </a:t>
            </a:r>
            <a:r>
              <a:rPr lang="sk-SK" sz="2400" smtClean="0"/>
              <a:t>odohrávajúcu </a:t>
            </a:r>
            <a:r>
              <a:rPr lang="sk-SK" sz="2400" dirty="0" smtClean="0"/>
              <a:t>sa </a:t>
            </a:r>
            <a:r>
              <a:rPr lang="sk-SK" sz="2400" b="1" dirty="0" smtClean="0"/>
              <a:t>v reálnom čase </a:t>
            </a:r>
            <a:r>
              <a:rPr lang="sk-SK" sz="2400" dirty="0" smtClean="0"/>
              <a:t>medzi </a:t>
            </a:r>
            <a:r>
              <a:rPr lang="sk-SK" sz="2400" b="1" dirty="0" smtClean="0"/>
              <a:t>nakupujúcou organizáciou</a:t>
            </a:r>
            <a:r>
              <a:rPr lang="sk-SK" sz="2400" dirty="0" smtClean="0"/>
              <a:t> a istým počtom </a:t>
            </a:r>
            <a:r>
              <a:rPr lang="sk-SK" sz="2400" b="1" dirty="0" smtClean="0"/>
              <a:t>súťažiacich (uchádzačov</a:t>
            </a:r>
            <a:r>
              <a:rPr lang="sk-SK" sz="2400" dirty="0" smtClean="0"/>
              <a:t>), ktorí medzi sebou súťažia o získanie verejnej zákazky tým, že postupne </a:t>
            </a:r>
            <a:r>
              <a:rPr lang="sk-SK" sz="2400" b="1" dirty="0" smtClean="0"/>
              <a:t>menia svoje ponuky počas stanoveného časového úseku</a:t>
            </a:r>
            <a:r>
              <a:rPr lang="sk-SK" sz="2400" dirty="0" smtClean="0"/>
              <a:t> (OECD, 2011)</a:t>
            </a:r>
            <a:endParaRPr lang="sk-SK" sz="24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714752"/>
            <a:ext cx="7758167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174263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Prečo používať e-aukcie?</a:t>
            </a:r>
            <a:endParaRPr lang="sk-SK" b="1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Princípy dobrej e-aukcie</a:t>
            </a:r>
            <a:endParaRPr lang="sk-SK" b="1" dirty="0"/>
          </a:p>
        </p:txBody>
      </p:sp>
      <p:pic>
        <p:nvPicPr>
          <p:cNvPr id="4" name="Obrázok 3" descr="4principy.png"/>
          <p:cNvPicPr/>
          <p:nvPr/>
        </p:nvPicPr>
        <p:blipFill>
          <a:blip r:embed="rId2"/>
          <a:stretch>
            <a:fillRect/>
          </a:stretch>
        </p:blipFill>
        <p:spPr>
          <a:xfrm>
            <a:off x="571472" y="1214422"/>
            <a:ext cx="8001056" cy="492922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Kedy musíte použiť e-aukciu?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525963"/>
          </a:xfrm>
        </p:spPr>
        <p:txBody>
          <a:bodyPr/>
          <a:lstStyle/>
          <a:p>
            <a:r>
              <a:rPr lang="sk-SK" dirty="0" smtClean="0"/>
              <a:t>...“verejný obstarávateľ </a:t>
            </a:r>
            <a:r>
              <a:rPr lang="sk-SK" b="1" u="sng" dirty="0" smtClean="0"/>
              <a:t>povinne použil e-aukciu</a:t>
            </a:r>
            <a:r>
              <a:rPr lang="sk-SK" dirty="0" smtClean="0"/>
              <a:t> vo verejnej súťaži, v užšej súťaži alebo v rokovacom konaní so zverejnením vždy pri zadávaní zákazky </a:t>
            </a:r>
            <a:r>
              <a:rPr lang="sk-SK" b="1" u="sng" dirty="0" smtClean="0"/>
              <a:t>na dodanie tovaru bežne dostupného na trhu</a:t>
            </a:r>
            <a:r>
              <a:rPr lang="sk-SK" dirty="0" smtClean="0"/>
              <a:t>“...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 čom pomôže ÚVO?</a:t>
            </a:r>
            <a:endParaRPr lang="sk-SK" b="1" dirty="0"/>
          </a:p>
        </p:txBody>
      </p:sp>
      <p:graphicFrame>
        <p:nvGraphicFramePr>
          <p:cNvPr id="6" name="Zástupný symbol obsahu 5"/>
          <p:cNvGraphicFramePr>
            <a:graphicFrameLocks noGrp="1"/>
          </p:cNvGraphicFramePr>
          <p:nvPr>
            <p:ph idx="1"/>
          </p:nvPr>
        </p:nvGraphicFramePr>
        <p:xfrm>
          <a:off x="428596" y="128586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139</Words>
  <Application>Microsoft Office PowerPoint</Application>
  <PresentationFormat>Prezentácia na obrazovke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Motív Office</vt:lpstr>
      <vt:lpstr>Snímka 1</vt:lpstr>
      <vt:lpstr>Manuál:</vt:lpstr>
      <vt:lpstr>Čo sú e-aukcie?</vt:lpstr>
      <vt:lpstr>Snímka 4</vt:lpstr>
      <vt:lpstr>Prečo používať e-aukcie?</vt:lpstr>
      <vt:lpstr>Princípy dobrej e-aukcie</vt:lpstr>
      <vt:lpstr>Kedy musíte použiť e-aukciu?</vt:lpstr>
      <vt:lpstr>V čom pomôže ÚVO?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LEAD: Index vnímania korupcie 2010</dc:title>
  <dc:creator>Matej Kurian</dc:creator>
  <cp:lastModifiedBy>Luba</cp:lastModifiedBy>
  <cp:revision>90</cp:revision>
  <dcterms:created xsi:type="dcterms:W3CDTF">2010-10-22T07:41:49Z</dcterms:created>
  <dcterms:modified xsi:type="dcterms:W3CDTF">2013-09-30T04:58:44Z</dcterms:modified>
</cp:coreProperties>
</file>