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19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1F1B5-314A-4EA9-BE59-6E9DBD8E98EF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8CE41-4876-4885-AA69-5866AE8352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959E-1055-4D06-8DC8-3B5F6D85C91B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DF6A2-A072-415E-A561-979C27F29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959E-1055-4D06-8DC8-3B5F6D85C91B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DF6A2-A072-415E-A561-979C27F29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959E-1055-4D06-8DC8-3B5F6D85C91B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DF6A2-A072-415E-A561-979C27F29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959E-1055-4D06-8DC8-3B5F6D85C91B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DF6A2-A072-415E-A561-979C27F29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959E-1055-4D06-8DC8-3B5F6D85C91B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DF6A2-A072-415E-A561-979C27F29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959E-1055-4D06-8DC8-3B5F6D85C91B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DF6A2-A072-415E-A561-979C27F29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959E-1055-4D06-8DC8-3B5F6D85C91B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DF6A2-A072-415E-A561-979C27F29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959E-1055-4D06-8DC8-3B5F6D85C91B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DF6A2-A072-415E-A561-979C27F29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959E-1055-4D06-8DC8-3B5F6D85C91B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DF6A2-A072-415E-A561-979C27F29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959E-1055-4D06-8DC8-3B5F6D85C91B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DF6A2-A072-415E-A561-979C27F29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959E-1055-4D06-8DC8-3B5F6D85C91B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DF6A2-A072-415E-A561-979C27F29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959E-1055-4D06-8DC8-3B5F6D85C91B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DF6A2-A072-415E-A561-979C27F29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Dohled nad zadáváním veřejných zakázek a koncesí v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89/665 EHS – dohledová</a:t>
            </a:r>
          </a:p>
          <a:p>
            <a:r>
              <a:rPr lang="cs-CZ" dirty="0" smtClean="0"/>
              <a:t>92/13 EHS – dohledová v sektorech</a:t>
            </a:r>
          </a:p>
          <a:p>
            <a:r>
              <a:rPr lang="cs-CZ" dirty="0" smtClean="0"/>
              <a:t>2007/66 ES – novelizace</a:t>
            </a:r>
          </a:p>
          <a:p>
            <a:r>
              <a:rPr lang="cs-CZ" dirty="0" smtClean="0"/>
              <a:t>2009/17 ES – obrana a bezpečnost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členských států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směrnice 89/665 EHS a 92/13 EHS: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přijímat předběžná opatření</a:t>
            </a:r>
          </a:p>
          <a:p>
            <a:r>
              <a:rPr lang="cs-CZ" dirty="0" smtClean="0"/>
              <a:t>rušit nezákonná rozhodnutí</a:t>
            </a:r>
          </a:p>
          <a:p>
            <a:r>
              <a:rPr lang="cs-CZ" dirty="0" smtClean="0"/>
              <a:t>přiznávat náhradu škody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členských států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směrnice 2007/66 ES: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zavést „neúčinnost“ smluv</a:t>
            </a:r>
          </a:p>
          <a:p>
            <a:r>
              <a:rPr lang="cs-CZ" dirty="0" smtClean="0"/>
              <a:t>zavést odkladné lhůty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dohledu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pravomoc členského státu</a:t>
            </a:r>
          </a:p>
          <a:p>
            <a:r>
              <a:rPr lang="cs-CZ" dirty="0" smtClean="0"/>
              <a:t>lze rozdělit mezi různé orgány</a:t>
            </a:r>
          </a:p>
          <a:p>
            <a:r>
              <a:rPr lang="cs-CZ" dirty="0" smtClean="0"/>
              <a:t>pokud nerozhodují soudy, musí být umožněn soudní přezkum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dohledu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ÚOHS – centrální správní úřad</a:t>
            </a:r>
          </a:p>
          <a:p>
            <a:r>
              <a:rPr lang="cs-CZ" dirty="0" smtClean="0"/>
              <a:t>přezkum rozhodnutí ÚOHS ve správním soudnictví</a:t>
            </a:r>
          </a:p>
          <a:p>
            <a:r>
              <a:rPr lang="cs-CZ" dirty="0" smtClean="0"/>
              <a:t>náhrada škody – obecné soudy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funkčnosti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 rozhodování</a:t>
            </a:r>
          </a:p>
          <a:p>
            <a:r>
              <a:rPr lang="cs-CZ" dirty="0" smtClean="0"/>
              <a:t>rychlost rozhodování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soudní / správní přezkum</a:t>
            </a:r>
          </a:p>
          <a:p>
            <a:r>
              <a:rPr lang="cs-CZ" dirty="0" smtClean="0"/>
              <a:t>míra aplikace správního řádu</a:t>
            </a:r>
          </a:p>
          <a:p>
            <a:r>
              <a:rPr lang="cs-CZ" dirty="0" smtClean="0"/>
              <a:t>struktura orgánů (územní, spojení s agendou hospodářské soutěže a veřejné podpory)</a:t>
            </a:r>
          </a:p>
          <a:p>
            <a:r>
              <a:rPr lang="cs-CZ" dirty="0" smtClean="0"/>
              <a:t>vztah ke kontrolním systémům dotací</a:t>
            </a:r>
          </a:p>
          <a:p>
            <a:r>
              <a:rPr lang="cs-CZ" dirty="0" smtClean="0"/>
              <a:t>kontrola hospodárnosti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140</Words>
  <Application>Microsoft Office PowerPoint</Application>
  <PresentationFormat>Prezentácia na obrazovke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Motiv sady Office</vt:lpstr>
      <vt:lpstr>Dohled nad zadáváním veřejných zakázek a koncesí v ČR</vt:lpstr>
      <vt:lpstr>Směrnice</vt:lpstr>
      <vt:lpstr>Povinnosti členských států</vt:lpstr>
      <vt:lpstr>Povinnosti členských států</vt:lpstr>
      <vt:lpstr>Systém dohledu</vt:lpstr>
      <vt:lpstr>Systém dohledu v ČR</vt:lpstr>
      <vt:lpstr>Kritéria funkčnosti systému</vt:lpstr>
      <vt:lpstr>Otázky</vt:lpstr>
    </vt:vector>
  </TitlesOfParts>
  <Company>MMR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Dohled</dc:title>
  <dc:creator>Pavel Herman</dc:creator>
  <cp:lastModifiedBy>slavka</cp:lastModifiedBy>
  <cp:revision>5</cp:revision>
  <dcterms:created xsi:type="dcterms:W3CDTF">2013-09-03T12:48:46Z</dcterms:created>
  <dcterms:modified xsi:type="dcterms:W3CDTF">2013-09-12T14:19:39Z</dcterms:modified>
</cp:coreProperties>
</file>