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70" r:id="rId3"/>
    <p:sldId id="269" r:id="rId4"/>
    <p:sldId id="282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75" r:id="rId14"/>
    <p:sldId id="272" r:id="rId15"/>
    <p:sldId id="273" r:id="rId16"/>
    <p:sldId id="274" r:id="rId17"/>
    <p:sldId id="276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0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5A5C9-4D92-4AB8-9C0A-5FDE78DC638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93D385D-21C4-4BA1-AA9B-D78B506027E1}">
      <dgm:prSet phldrT="[Text]"/>
      <dgm:spPr/>
      <dgm:t>
        <a:bodyPr/>
        <a:lstStyle/>
        <a:p>
          <a:r>
            <a:rPr lang="sk-SK" dirty="0" smtClean="0"/>
            <a:t>Hodnotené oblasti</a:t>
          </a:r>
          <a:endParaRPr lang="sk-SK" dirty="0"/>
        </a:p>
      </dgm:t>
    </dgm:pt>
    <dgm:pt modelId="{CC45D21F-A170-4D0D-8DAF-73B1F9ACD233}" type="parTrans" cxnId="{2C918560-B0C1-43C1-98A9-9860A037E2F8}">
      <dgm:prSet/>
      <dgm:spPr/>
      <dgm:t>
        <a:bodyPr/>
        <a:lstStyle/>
        <a:p>
          <a:endParaRPr lang="sk-SK"/>
        </a:p>
      </dgm:t>
    </dgm:pt>
    <dgm:pt modelId="{000DA717-E5DA-4C12-8B8C-479924BE4F31}" type="sibTrans" cxnId="{2C918560-B0C1-43C1-98A9-9860A037E2F8}">
      <dgm:prSet/>
      <dgm:spPr/>
      <dgm:t>
        <a:bodyPr/>
        <a:lstStyle/>
        <a:p>
          <a:endParaRPr lang="sk-SK"/>
        </a:p>
      </dgm:t>
    </dgm:pt>
    <dgm:pt modelId="{979BE49A-35CB-4C07-919E-0E7A12CBE14E}">
      <dgm:prSet phldrT="[Text]"/>
      <dgm:spPr/>
      <dgm:t>
        <a:bodyPr/>
        <a:lstStyle/>
        <a:p>
          <a:r>
            <a:rPr lang="sk-SK" dirty="0" smtClean="0"/>
            <a:t>prístup k informáciam</a:t>
          </a:r>
          <a:endParaRPr lang="sk-SK" dirty="0"/>
        </a:p>
      </dgm:t>
    </dgm:pt>
    <dgm:pt modelId="{149F5804-BDD7-469B-AE42-BB9CF3D4B194}" type="parTrans" cxnId="{DA8F16DE-1084-447E-A287-0D3CE59992F2}">
      <dgm:prSet/>
      <dgm:spPr/>
      <dgm:t>
        <a:bodyPr/>
        <a:lstStyle/>
        <a:p>
          <a:endParaRPr lang="sk-SK"/>
        </a:p>
      </dgm:t>
    </dgm:pt>
    <dgm:pt modelId="{E43B3F52-C083-4408-AF1F-DDE6C35142B0}" type="sibTrans" cxnId="{DA8F16DE-1084-447E-A287-0D3CE59992F2}">
      <dgm:prSet/>
      <dgm:spPr/>
      <dgm:t>
        <a:bodyPr/>
        <a:lstStyle/>
        <a:p>
          <a:endParaRPr lang="sk-SK"/>
        </a:p>
      </dgm:t>
    </dgm:pt>
    <dgm:pt modelId="{82CE2E16-7396-41FC-814F-30E3C8448339}">
      <dgm:prSet phldrT="[Text]"/>
      <dgm:spPr/>
      <dgm:t>
        <a:bodyPr/>
        <a:lstStyle/>
        <a:p>
          <a:r>
            <a:rPr lang="sk-SK" dirty="0" smtClean="0"/>
            <a:t>financie a nakladanie s majetkom</a:t>
          </a:r>
          <a:endParaRPr lang="sk-SK" dirty="0"/>
        </a:p>
      </dgm:t>
    </dgm:pt>
    <dgm:pt modelId="{82A903C5-09FB-4E64-8855-F078595E1C52}" type="parTrans" cxnId="{8B9277E0-1631-4085-A7F3-0B96A3B1C422}">
      <dgm:prSet/>
      <dgm:spPr/>
      <dgm:t>
        <a:bodyPr/>
        <a:lstStyle/>
        <a:p>
          <a:endParaRPr lang="sk-SK"/>
        </a:p>
      </dgm:t>
    </dgm:pt>
    <dgm:pt modelId="{41CAE9B3-54BC-4B16-928D-28E61A30A3D8}" type="sibTrans" cxnId="{8B9277E0-1631-4085-A7F3-0B96A3B1C422}">
      <dgm:prSet/>
      <dgm:spPr/>
      <dgm:t>
        <a:bodyPr/>
        <a:lstStyle/>
        <a:p>
          <a:endParaRPr lang="sk-SK"/>
        </a:p>
      </dgm:t>
    </dgm:pt>
    <dgm:pt modelId="{95CBD499-5734-4C1A-B532-392B2B3BDA30}">
      <dgm:prSet phldrT="[Text]"/>
      <dgm:spPr/>
      <dgm:t>
        <a:bodyPr/>
        <a:lstStyle/>
        <a:p>
          <a:r>
            <a:rPr lang="sk-SK" dirty="0" smtClean="0"/>
            <a:t>Zdroje</a:t>
          </a:r>
          <a:endParaRPr lang="sk-SK" dirty="0"/>
        </a:p>
      </dgm:t>
    </dgm:pt>
    <dgm:pt modelId="{C5E25F36-1122-42CD-87BC-66682AE6AD3F}" type="parTrans" cxnId="{1BCC22CA-998F-4A71-9AFD-40E543C93F09}">
      <dgm:prSet/>
      <dgm:spPr/>
      <dgm:t>
        <a:bodyPr/>
        <a:lstStyle/>
        <a:p>
          <a:endParaRPr lang="sk-SK"/>
        </a:p>
      </dgm:t>
    </dgm:pt>
    <dgm:pt modelId="{4350D44D-49B2-421D-8EAD-B3A1A607A5DD}" type="sibTrans" cxnId="{1BCC22CA-998F-4A71-9AFD-40E543C93F09}">
      <dgm:prSet/>
      <dgm:spPr/>
      <dgm:t>
        <a:bodyPr/>
        <a:lstStyle/>
        <a:p>
          <a:endParaRPr lang="sk-SK"/>
        </a:p>
      </dgm:t>
    </dgm:pt>
    <dgm:pt modelId="{6929B978-FE20-4E32-9E35-E7A8F9362FD7}">
      <dgm:prSet phldrT="[Text]"/>
      <dgm:spPr/>
      <dgm:t>
        <a:bodyPr/>
        <a:lstStyle/>
        <a:p>
          <a:r>
            <a:rPr lang="sk-SK" dirty="0" smtClean="0"/>
            <a:t>webové stránky miest</a:t>
          </a:r>
          <a:endParaRPr lang="sk-SK" dirty="0"/>
        </a:p>
      </dgm:t>
    </dgm:pt>
    <dgm:pt modelId="{D2AA6F1F-E4EE-4A2F-9D47-80A116DAF62A}" type="parTrans" cxnId="{D6EDC7D6-CB9D-422E-83B9-03BD9E100078}">
      <dgm:prSet/>
      <dgm:spPr/>
      <dgm:t>
        <a:bodyPr/>
        <a:lstStyle/>
        <a:p>
          <a:endParaRPr lang="sk-SK"/>
        </a:p>
      </dgm:t>
    </dgm:pt>
    <dgm:pt modelId="{5B2E352F-0F99-49E6-87D5-56961F8991AA}" type="sibTrans" cxnId="{D6EDC7D6-CB9D-422E-83B9-03BD9E100078}">
      <dgm:prSet/>
      <dgm:spPr/>
      <dgm:t>
        <a:bodyPr/>
        <a:lstStyle/>
        <a:p>
          <a:endParaRPr lang="sk-SK"/>
        </a:p>
      </dgm:t>
    </dgm:pt>
    <dgm:pt modelId="{4C616E04-0121-4EAF-AB23-7AB8B670F6A8}">
      <dgm:prSet phldrT="[Text]"/>
      <dgm:spPr/>
      <dgm:t>
        <a:bodyPr/>
        <a:lstStyle/>
        <a:p>
          <a:r>
            <a:rPr lang="sk-SK" dirty="0" smtClean="0"/>
            <a:t>webstránka ÚVO a tender.sme.sk</a:t>
          </a:r>
          <a:endParaRPr lang="sk-SK" dirty="0"/>
        </a:p>
      </dgm:t>
    </dgm:pt>
    <dgm:pt modelId="{4F46E529-320E-4441-9244-0B671EC5ED18}" type="parTrans" cxnId="{11B4B3AB-C4C6-4A78-8C8B-E473126D2125}">
      <dgm:prSet/>
      <dgm:spPr/>
      <dgm:t>
        <a:bodyPr/>
        <a:lstStyle/>
        <a:p>
          <a:endParaRPr lang="sk-SK"/>
        </a:p>
      </dgm:t>
    </dgm:pt>
    <dgm:pt modelId="{A343EFDE-73AF-456E-98E9-32F1A4FBBB76}" type="sibTrans" cxnId="{11B4B3AB-C4C6-4A78-8C8B-E473126D2125}">
      <dgm:prSet/>
      <dgm:spPr/>
      <dgm:t>
        <a:bodyPr/>
        <a:lstStyle/>
        <a:p>
          <a:endParaRPr lang="sk-SK"/>
        </a:p>
      </dgm:t>
    </dgm:pt>
    <dgm:pt modelId="{78CCA83F-FAA9-4164-8642-AC8C2F126554}">
      <dgm:prSet phldrT="[Text]"/>
      <dgm:spPr/>
      <dgm:t>
        <a:bodyPr/>
        <a:lstStyle/>
        <a:p>
          <a:r>
            <a:rPr lang="sk-SK" dirty="0" smtClean="0"/>
            <a:t>rôzne (byty, etika,...)</a:t>
          </a:r>
          <a:endParaRPr lang="sk-SK" dirty="0"/>
        </a:p>
      </dgm:t>
    </dgm:pt>
    <dgm:pt modelId="{C0C16B28-572A-4B98-AC93-13712ED79D6F}" type="parTrans" cxnId="{BAAE9F55-044C-4C0A-9423-2AA6C5340AF4}">
      <dgm:prSet/>
      <dgm:spPr/>
      <dgm:t>
        <a:bodyPr/>
        <a:lstStyle/>
        <a:p>
          <a:endParaRPr lang="sk-SK"/>
        </a:p>
      </dgm:t>
    </dgm:pt>
    <dgm:pt modelId="{F9E75B37-DE37-4594-87C4-51863761B9DC}" type="sibTrans" cxnId="{BAAE9F55-044C-4C0A-9423-2AA6C5340AF4}">
      <dgm:prSet/>
      <dgm:spPr/>
      <dgm:t>
        <a:bodyPr/>
        <a:lstStyle/>
        <a:p>
          <a:endParaRPr lang="sk-SK"/>
        </a:p>
      </dgm:t>
    </dgm:pt>
    <dgm:pt modelId="{2FC6B58D-00D2-4FBB-992A-AFC8F6287909}">
      <dgm:prSet phldrT="[Text]"/>
      <dgm:spPr/>
      <dgm:t>
        <a:bodyPr/>
        <a:lstStyle/>
        <a:p>
          <a:r>
            <a:rPr lang="sk-SK" dirty="0" smtClean="0"/>
            <a:t>infožiadosť – dotazník</a:t>
          </a:r>
          <a:endParaRPr lang="sk-SK" dirty="0"/>
        </a:p>
      </dgm:t>
    </dgm:pt>
    <dgm:pt modelId="{17006855-A464-4584-B3EC-32CA3224D599}" type="parTrans" cxnId="{14A3D3A8-9CE5-4FB5-9022-3C26C5552AE6}">
      <dgm:prSet/>
      <dgm:spPr/>
      <dgm:t>
        <a:bodyPr/>
        <a:lstStyle/>
        <a:p>
          <a:endParaRPr lang="sk-SK"/>
        </a:p>
      </dgm:t>
    </dgm:pt>
    <dgm:pt modelId="{EFC7FDA1-84B1-4382-9837-69C91122F9FB}" type="sibTrans" cxnId="{14A3D3A8-9CE5-4FB5-9022-3C26C5552AE6}">
      <dgm:prSet/>
      <dgm:spPr/>
      <dgm:t>
        <a:bodyPr/>
        <a:lstStyle/>
        <a:p>
          <a:endParaRPr lang="sk-SK"/>
        </a:p>
      </dgm:t>
    </dgm:pt>
    <dgm:pt modelId="{9DAAB880-A6D9-4EB9-89FA-75BE6E195436}">
      <dgm:prSet phldrT="[Text]"/>
      <dgm:spPr/>
      <dgm:t>
        <a:bodyPr/>
        <a:lstStyle/>
        <a:p>
          <a:r>
            <a:rPr lang="sk-SK" dirty="0" smtClean="0"/>
            <a:t>infožiadosti – mystery shopping</a:t>
          </a:r>
          <a:endParaRPr lang="sk-SK" dirty="0"/>
        </a:p>
      </dgm:t>
    </dgm:pt>
    <dgm:pt modelId="{6031E09E-C17C-4A74-BEA6-797D80D4891F}" type="parTrans" cxnId="{5BECBA78-778B-4CB6-A9F5-1A90DBD09F86}">
      <dgm:prSet/>
      <dgm:spPr/>
      <dgm:t>
        <a:bodyPr/>
        <a:lstStyle/>
        <a:p>
          <a:endParaRPr lang="sk-SK"/>
        </a:p>
      </dgm:t>
    </dgm:pt>
    <dgm:pt modelId="{72FE6AFC-E591-4D5D-8558-0884CDA1E355}" type="sibTrans" cxnId="{5BECBA78-778B-4CB6-A9F5-1A90DBD09F86}">
      <dgm:prSet/>
      <dgm:spPr/>
      <dgm:t>
        <a:bodyPr/>
        <a:lstStyle/>
        <a:p>
          <a:endParaRPr lang="sk-SK"/>
        </a:p>
      </dgm:t>
    </dgm:pt>
    <dgm:pt modelId="{F121F12B-5F2B-46B5-8A8D-60C5EDB67541}" type="pres">
      <dgm:prSet presAssocID="{AEA5A5C9-4D92-4AB8-9C0A-5FDE78DC638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2FF56965-12B3-4381-BDBA-276F4EF06104}" type="pres">
      <dgm:prSet presAssocID="{493D385D-21C4-4BA1-AA9B-D78B506027E1}" presName="linNode" presStyleCnt="0"/>
      <dgm:spPr/>
    </dgm:pt>
    <dgm:pt modelId="{614AE109-DFA6-423B-90EC-B578D7C1A121}" type="pres">
      <dgm:prSet presAssocID="{493D385D-21C4-4BA1-AA9B-D78B506027E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6C0EB5-4B4C-4D0D-97BE-702577E38AA1}" type="pres">
      <dgm:prSet presAssocID="{493D385D-21C4-4BA1-AA9B-D78B506027E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97947B5-5AA3-4DDB-AF61-546221444A31}" type="pres">
      <dgm:prSet presAssocID="{000DA717-E5DA-4C12-8B8C-479924BE4F31}" presName="spacing" presStyleCnt="0"/>
      <dgm:spPr/>
    </dgm:pt>
    <dgm:pt modelId="{19F9A557-6CFB-4FA1-88AE-999CA0B74F53}" type="pres">
      <dgm:prSet presAssocID="{95CBD499-5734-4C1A-B532-392B2B3BDA30}" presName="linNode" presStyleCnt="0"/>
      <dgm:spPr/>
    </dgm:pt>
    <dgm:pt modelId="{329697AE-589D-460D-A064-2E9C9C45E660}" type="pres">
      <dgm:prSet presAssocID="{95CBD499-5734-4C1A-B532-392B2B3BDA3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3B00519-77EE-4770-86CC-EEF87288F531}" type="pres">
      <dgm:prSet presAssocID="{95CBD499-5734-4C1A-B532-392B2B3BDA3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E4DDF78-F92E-4490-9B35-01F942FEC243}" type="presOf" srcId="{979BE49A-35CB-4C07-919E-0E7A12CBE14E}" destId="{F36C0EB5-4B4C-4D0D-97BE-702577E38AA1}" srcOrd="0" destOrd="0" presId="urn:microsoft.com/office/officeart/2005/8/layout/vList6"/>
    <dgm:cxn modelId="{14A3D3A8-9CE5-4FB5-9022-3C26C5552AE6}" srcId="{95CBD499-5734-4C1A-B532-392B2B3BDA30}" destId="{2FC6B58D-00D2-4FBB-992A-AFC8F6287909}" srcOrd="1" destOrd="0" parTransId="{17006855-A464-4584-B3EC-32CA3224D599}" sibTransId="{EFC7FDA1-84B1-4382-9837-69C91122F9FB}"/>
    <dgm:cxn modelId="{11B4B3AB-C4C6-4A78-8C8B-E473126D2125}" srcId="{95CBD499-5734-4C1A-B532-392B2B3BDA30}" destId="{4C616E04-0121-4EAF-AB23-7AB8B670F6A8}" srcOrd="3" destOrd="0" parTransId="{4F46E529-320E-4441-9244-0B671EC5ED18}" sibTransId="{A343EFDE-73AF-456E-98E9-32F1A4FBBB76}"/>
    <dgm:cxn modelId="{BAE4EE98-D6CF-4C81-9281-A4F44296BB3E}" type="presOf" srcId="{4C616E04-0121-4EAF-AB23-7AB8B670F6A8}" destId="{73B00519-77EE-4770-86CC-EEF87288F531}" srcOrd="0" destOrd="3" presId="urn:microsoft.com/office/officeart/2005/8/layout/vList6"/>
    <dgm:cxn modelId="{D6EDC7D6-CB9D-422E-83B9-03BD9E100078}" srcId="{95CBD499-5734-4C1A-B532-392B2B3BDA30}" destId="{6929B978-FE20-4E32-9E35-E7A8F9362FD7}" srcOrd="0" destOrd="0" parTransId="{D2AA6F1F-E4EE-4A2F-9D47-80A116DAF62A}" sibTransId="{5B2E352F-0F99-49E6-87D5-56961F8991AA}"/>
    <dgm:cxn modelId="{057A560A-5A17-45A6-9598-90AE391DE6F0}" type="presOf" srcId="{AEA5A5C9-4D92-4AB8-9C0A-5FDE78DC638F}" destId="{F121F12B-5F2B-46B5-8A8D-60C5EDB67541}" srcOrd="0" destOrd="0" presId="urn:microsoft.com/office/officeart/2005/8/layout/vList6"/>
    <dgm:cxn modelId="{08568F69-AC20-4EA0-9B91-0D946EA7669D}" type="presOf" srcId="{95CBD499-5734-4C1A-B532-392B2B3BDA30}" destId="{329697AE-589D-460D-A064-2E9C9C45E660}" srcOrd="0" destOrd="0" presId="urn:microsoft.com/office/officeart/2005/8/layout/vList6"/>
    <dgm:cxn modelId="{DA8F16DE-1084-447E-A287-0D3CE59992F2}" srcId="{493D385D-21C4-4BA1-AA9B-D78B506027E1}" destId="{979BE49A-35CB-4C07-919E-0E7A12CBE14E}" srcOrd="0" destOrd="0" parTransId="{149F5804-BDD7-469B-AE42-BB9CF3D4B194}" sibTransId="{E43B3F52-C083-4408-AF1F-DDE6C35142B0}"/>
    <dgm:cxn modelId="{6D855B97-4C5C-4386-BC8D-9061B86ED237}" type="presOf" srcId="{78CCA83F-FAA9-4164-8642-AC8C2F126554}" destId="{F36C0EB5-4B4C-4D0D-97BE-702577E38AA1}" srcOrd="0" destOrd="2" presId="urn:microsoft.com/office/officeart/2005/8/layout/vList6"/>
    <dgm:cxn modelId="{8B9277E0-1631-4085-A7F3-0B96A3B1C422}" srcId="{493D385D-21C4-4BA1-AA9B-D78B506027E1}" destId="{82CE2E16-7396-41FC-814F-30E3C8448339}" srcOrd="1" destOrd="0" parTransId="{82A903C5-09FB-4E64-8855-F078595E1C52}" sibTransId="{41CAE9B3-54BC-4B16-928D-28E61A30A3D8}"/>
    <dgm:cxn modelId="{27CB5071-ED5E-4D91-A425-2AC728CC95EC}" type="presOf" srcId="{6929B978-FE20-4E32-9E35-E7A8F9362FD7}" destId="{73B00519-77EE-4770-86CC-EEF87288F531}" srcOrd="0" destOrd="0" presId="urn:microsoft.com/office/officeart/2005/8/layout/vList6"/>
    <dgm:cxn modelId="{4B1793D8-5B4F-4EAC-A44A-50FAA0FD3E1B}" type="presOf" srcId="{493D385D-21C4-4BA1-AA9B-D78B506027E1}" destId="{614AE109-DFA6-423B-90EC-B578D7C1A121}" srcOrd="0" destOrd="0" presId="urn:microsoft.com/office/officeart/2005/8/layout/vList6"/>
    <dgm:cxn modelId="{671CEBE9-3680-4E55-B56E-AD3416C50F20}" type="presOf" srcId="{2FC6B58D-00D2-4FBB-992A-AFC8F6287909}" destId="{73B00519-77EE-4770-86CC-EEF87288F531}" srcOrd="0" destOrd="1" presId="urn:microsoft.com/office/officeart/2005/8/layout/vList6"/>
    <dgm:cxn modelId="{5BECBA78-778B-4CB6-A9F5-1A90DBD09F86}" srcId="{95CBD499-5734-4C1A-B532-392B2B3BDA30}" destId="{9DAAB880-A6D9-4EB9-89FA-75BE6E195436}" srcOrd="2" destOrd="0" parTransId="{6031E09E-C17C-4A74-BEA6-797D80D4891F}" sibTransId="{72FE6AFC-E591-4D5D-8558-0884CDA1E355}"/>
    <dgm:cxn modelId="{DC2C1BC8-94CF-4540-A412-1ACBC14857F9}" type="presOf" srcId="{9DAAB880-A6D9-4EB9-89FA-75BE6E195436}" destId="{73B00519-77EE-4770-86CC-EEF87288F531}" srcOrd="0" destOrd="2" presId="urn:microsoft.com/office/officeart/2005/8/layout/vList6"/>
    <dgm:cxn modelId="{1BCC22CA-998F-4A71-9AFD-40E543C93F09}" srcId="{AEA5A5C9-4D92-4AB8-9C0A-5FDE78DC638F}" destId="{95CBD499-5734-4C1A-B532-392B2B3BDA30}" srcOrd="1" destOrd="0" parTransId="{C5E25F36-1122-42CD-87BC-66682AE6AD3F}" sibTransId="{4350D44D-49B2-421D-8EAD-B3A1A607A5DD}"/>
    <dgm:cxn modelId="{AAF71E6B-CC2A-4696-9AF6-2BA485D4A254}" type="presOf" srcId="{82CE2E16-7396-41FC-814F-30E3C8448339}" destId="{F36C0EB5-4B4C-4D0D-97BE-702577E38AA1}" srcOrd="0" destOrd="1" presId="urn:microsoft.com/office/officeart/2005/8/layout/vList6"/>
    <dgm:cxn modelId="{BAAE9F55-044C-4C0A-9423-2AA6C5340AF4}" srcId="{493D385D-21C4-4BA1-AA9B-D78B506027E1}" destId="{78CCA83F-FAA9-4164-8642-AC8C2F126554}" srcOrd="2" destOrd="0" parTransId="{C0C16B28-572A-4B98-AC93-13712ED79D6F}" sibTransId="{F9E75B37-DE37-4594-87C4-51863761B9DC}"/>
    <dgm:cxn modelId="{2C918560-B0C1-43C1-98A9-9860A037E2F8}" srcId="{AEA5A5C9-4D92-4AB8-9C0A-5FDE78DC638F}" destId="{493D385D-21C4-4BA1-AA9B-D78B506027E1}" srcOrd="0" destOrd="0" parTransId="{CC45D21F-A170-4D0D-8DAF-73B1F9ACD233}" sibTransId="{000DA717-E5DA-4C12-8B8C-479924BE4F31}"/>
    <dgm:cxn modelId="{9D339700-95C5-41A1-941A-ED0C61AE00BE}" type="presParOf" srcId="{F121F12B-5F2B-46B5-8A8D-60C5EDB67541}" destId="{2FF56965-12B3-4381-BDBA-276F4EF06104}" srcOrd="0" destOrd="0" presId="urn:microsoft.com/office/officeart/2005/8/layout/vList6"/>
    <dgm:cxn modelId="{4C6D1D02-CB6C-4A15-B6CD-CD86C88431DB}" type="presParOf" srcId="{2FF56965-12B3-4381-BDBA-276F4EF06104}" destId="{614AE109-DFA6-423B-90EC-B578D7C1A121}" srcOrd="0" destOrd="0" presId="urn:microsoft.com/office/officeart/2005/8/layout/vList6"/>
    <dgm:cxn modelId="{2167FAD1-9D2C-467C-AE30-C46A888C6277}" type="presParOf" srcId="{2FF56965-12B3-4381-BDBA-276F4EF06104}" destId="{F36C0EB5-4B4C-4D0D-97BE-702577E38AA1}" srcOrd="1" destOrd="0" presId="urn:microsoft.com/office/officeart/2005/8/layout/vList6"/>
    <dgm:cxn modelId="{85B79040-BDD0-4EA0-91E8-1C3B526DBCFE}" type="presParOf" srcId="{F121F12B-5F2B-46B5-8A8D-60C5EDB67541}" destId="{297947B5-5AA3-4DDB-AF61-546221444A31}" srcOrd="1" destOrd="0" presId="urn:microsoft.com/office/officeart/2005/8/layout/vList6"/>
    <dgm:cxn modelId="{D33DF1E9-A8BA-4D21-B637-6FBE392DFE3E}" type="presParOf" srcId="{F121F12B-5F2B-46B5-8A8D-60C5EDB67541}" destId="{19F9A557-6CFB-4FA1-88AE-999CA0B74F53}" srcOrd="2" destOrd="0" presId="urn:microsoft.com/office/officeart/2005/8/layout/vList6"/>
    <dgm:cxn modelId="{1D189CF2-F2EB-40B3-B00A-BB3F6D39F650}" type="presParOf" srcId="{19F9A557-6CFB-4FA1-88AE-999CA0B74F53}" destId="{329697AE-589D-460D-A064-2E9C9C45E660}" srcOrd="0" destOrd="0" presId="urn:microsoft.com/office/officeart/2005/8/layout/vList6"/>
    <dgm:cxn modelId="{F3594626-0C6F-4571-90A1-99CADC9C3850}" type="presParOf" srcId="{19F9A557-6CFB-4FA1-88AE-999CA0B74F53}" destId="{73B00519-77EE-4770-86CC-EEF87288F531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CF5A0-2A6D-43B3-AFB1-50B4006B78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01D2A30-1879-40D0-9D1D-24BD246AB289}">
      <dgm:prSet/>
      <dgm:spPr/>
      <dgm:t>
        <a:bodyPr/>
        <a:lstStyle/>
        <a:p>
          <a:pPr rtl="0"/>
          <a:r>
            <a:rPr lang="sk-SK" dirty="0" smtClean="0"/>
            <a:t>Galanta (+21%)</a:t>
          </a:r>
          <a:endParaRPr lang="sk-SK" dirty="0"/>
        </a:p>
      </dgm:t>
    </dgm:pt>
    <dgm:pt modelId="{BC2C6FA3-19B7-4D70-A3B6-570B49C9777B}" type="parTrans" cxnId="{46E18881-5894-4174-8A5C-967097568E65}">
      <dgm:prSet/>
      <dgm:spPr/>
      <dgm:t>
        <a:bodyPr/>
        <a:lstStyle/>
        <a:p>
          <a:endParaRPr lang="sk-SK"/>
        </a:p>
      </dgm:t>
    </dgm:pt>
    <dgm:pt modelId="{B9B37C9C-0ABC-4172-BDD1-EA247E855C9B}" type="sibTrans" cxnId="{46E18881-5894-4174-8A5C-967097568E65}">
      <dgm:prSet/>
      <dgm:spPr/>
      <dgm:t>
        <a:bodyPr/>
        <a:lstStyle/>
        <a:p>
          <a:endParaRPr lang="sk-SK"/>
        </a:p>
      </dgm:t>
    </dgm:pt>
    <dgm:pt modelId="{201EC79B-11B6-4A95-B9F5-48546D837DF3}">
      <dgm:prSet/>
      <dgm:spPr/>
      <dgm:t>
        <a:bodyPr/>
        <a:lstStyle/>
        <a:p>
          <a:pPr rtl="0"/>
          <a:r>
            <a:rPr lang="sk-SK" dirty="0" smtClean="0"/>
            <a:t>Vranov nad Topľou (+36%)</a:t>
          </a:r>
          <a:endParaRPr lang="sk-SK" dirty="0"/>
        </a:p>
      </dgm:t>
    </dgm:pt>
    <dgm:pt modelId="{E121C840-1E26-41A5-9948-1AA93886AFCF}" type="parTrans" cxnId="{4D55BAFB-E90B-471C-903F-E79BD496F7DD}">
      <dgm:prSet/>
      <dgm:spPr/>
      <dgm:t>
        <a:bodyPr/>
        <a:lstStyle/>
        <a:p>
          <a:endParaRPr lang="sk-SK"/>
        </a:p>
      </dgm:t>
    </dgm:pt>
    <dgm:pt modelId="{5F666D6A-8587-433E-B037-8E74F598AF47}" type="sibTrans" cxnId="{4D55BAFB-E90B-471C-903F-E79BD496F7DD}">
      <dgm:prSet/>
      <dgm:spPr/>
      <dgm:t>
        <a:bodyPr/>
        <a:lstStyle/>
        <a:p>
          <a:endParaRPr lang="sk-SK"/>
        </a:p>
      </dgm:t>
    </dgm:pt>
    <dgm:pt modelId="{BE63C79F-E555-4AE9-8D5F-C61D91F8CE38}">
      <dgm:prSet/>
      <dgm:spPr/>
      <dgm:t>
        <a:bodyPr/>
        <a:lstStyle/>
        <a:p>
          <a:pPr rtl="0"/>
          <a:r>
            <a:rPr lang="sk-SK" dirty="0" smtClean="0"/>
            <a:t>Bytča (+22%)</a:t>
          </a:r>
          <a:endParaRPr lang="sk-SK" dirty="0"/>
        </a:p>
      </dgm:t>
    </dgm:pt>
    <dgm:pt modelId="{74A23E1C-A18F-46A1-A7D0-7724DA366BA0}" type="sibTrans" cxnId="{DD35745B-73C0-4450-9BA0-B281B2EA6B4C}">
      <dgm:prSet/>
      <dgm:spPr/>
      <dgm:t>
        <a:bodyPr/>
        <a:lstStyle/>
        <a:p>
          <a:endParaRPr lang="sk-SK"/>
        </a:p>
      </dgm:t>
    </dgm:pt>
    <dgm:pt modelId="{EE66C4B5-B60E-470D-8AD2-530DA4FD799F}" type="parTrans" cxnId="{DD35745B-73C0-4450-9BA0-B281B2EA6B4C}">
      <dgm:prSet/>
      <dgm:spPr/>
      <dgm:t>
        <a:bodyPr/>
        <a:lstStyle/>
        <a:p>
          <a:endParaRPr lang="sk-SK"/>
        </a:p>
      </dgm:t>
    </dgm:pt>
    <dgm:pt modelId="{DE0F7339-91C9-42DC-9C1B-94E42B22A920}" type="pres">
      <dgm:prSet presAssocID="{F7CCF5A0-2A6D-43B3-AFB1-50B4006B78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2E27C49-5AF4-4E42-8B64-026CB46B1FEA}" type="pres">
      <dgm:prSet presAssocID="{F7CCF5A0-2A6D-43B3-AFB1-50B4006B7857}" presName="arrow" presStyleLbl="bgShp" presStyleIdx="0" presStyleCnt="1"/>
      <dgm:spPr/>
    </dgm:pt>
    <dgm:pt modelId="{2F248961-E3F1-4B4B-8E2F-AC66C6CA7ACF}" type="pres">
      <dgm:prSet presAssocID="{F7CCF5A0-2A6D-43B3-AFB1-50B4006B7857}" presName="linearProcess" presStyleCnt="0"/>
      <dgm:spPr/>
    </dgm:pt>
    <dgm:pt modelId="{88A223F0-679E-4BEE-B33B-993C5587C02D}" type="pres">
      <dgm:prSet presAssocID="{301D2A30-1879-40D0-9D1D-24BD246AB28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F061A2-64D4-4D39-8BD1-5C21378B07FA}" type="pres">
      <dgm:prSet presAssocID="{B9B37C9C-0ABC-4172-BDD1-EA247E855C9B}" presName="sibTrans" presStyleCnt="0"/>
      <dgm:spPr/>
    </dgm:pt>
    <dgm:pt modelId="{5E56E911-C3D6-4FFE-B700-AA990662B570}" type="pres">
      <dgm:prSet presAssocID="{BE63C79F-E555-4AE9-8D5F-C61D91F8CE3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75D16AD-0160-43CA-84FF-01F0304DCC4C}" type="pres">
      <dgm:prSet presAssocID="{74A23E1C-A18F-46A1-A7D0-7724DA366BA0}" presName="sibTrans" presStyleCnt="0"/>
      <dgm:spPr/>
    </dgm:pt>
    <dgm:pt modelId="{D1041D85-7C91-41C6-9DDF-130BE67DAB70}" type="pres">
      <dgm:prSet presAssocID="{201EC79B-11B6-4A95-B9F5-48546D837DF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AD1ECA1-40B5-441D-9F4D-5117990E889D}" type="presOf" srcId="{F7CCF5A0-2A6D-43B3-AFB1-50B4006B7857}" destId="{DE0F7339-91C9-42DC-9C1B-94E42B22A920}" srcOrd="0" destOrd="0" presId="urn:microsoft.com/office/officeart/2005/8/layout/hProcess9"/>
    <dgm:cxn modelId="{DD35745B-73C0-4450-9BA0-B281B2EA6B4C}" srcId="{F7CCF5A0-2A6D-43B3-AFB1-50B4006B7857}" destId="{BE63C79F-E555-4AE9-8D5F-C61D91F8CE38}" srcOrd="1" destOrd="0" parTransId="{EE66C4B5-B60E-470D-8AD2-530DA4FD799F}" sibTransId="{74A23E1C-A18F-46A1-A7D0-7724DA366BA0}"/>
    <dgm:cxn modelId="{6B724998-2745-4068-929A-AA233969CC4C}" type="presOf" srcId="{301D2A30-1879-40D0-9D1D-24BD246AB289}" destId="{88A223F0-679E-4BEE-B33B-993C5587C02D}" srcOrd="0" destOrd="0" presId="urn:microsoft.com/office/officeart/2005/8/layout/hProcess9"/>
    <dgm:cxn modelId="{83A314D6-C998-4401-9BB7-86761D78C31C}" type="presOf" srcId="{201EC79B-11B6-4A95-B9F5-48546D837DF3}" destId="{D1041D85-7C91-41C6-9DDF-130BE67DAB70}" srcOrd="0" destOrd="0" presId="urn:microsoft.com/office/officeart/2005/8/layout/hProcess9"/>
    <dgm:cxn modelId="{46E18881-5894-4174-8A5C-967097568E65}" srcId="{F7CCF5A0-2A6D-43B3-AFB1-50B4006B7857}" destId="{301D2A30-1879-40D0-9D1D-24BD246AB289}" srcOrd="0" destOrd="0" parTransId="{BC2C6FA3-19B7-4D70-A3B6-570B49C9777B}" sibTransId="{B9B37C9C-0ABC-4172-BDD1-EA247E855C9B}"/>
    <dgm:cxn modelId="{4D55BAFB-E90B-471C-903F-E79BD496F7DD}" srcId="{F7CCF5A0-2A6D-43B3-AFB1-50B4006B7857}" destId="{201EC79B-11B6-4A95-B9F5-48546D837DF3}" srcOrd="2" destOrd="0" parTransId="{E121C840-1E26-41A5-9948-1AA93886AFCF}" sibTransId="{5F666D6A-8587-433E-B037-8E74F598AF47}"/>
    <dgm:cxn modelId="{7820ED81-8788-4B68-B8E3-D9E096675C5C}" type="presOf" srcId="{BE63C79F-E555-4AE9-8D5F-C61D91F8CE38}" destId="{5E56E911-C3D6-4FFE-B700-AA990662B570}" srcOrd="0" destOrd="0" presId="urn:microsoft.com/office/officeart/2005/8/layout/hProcess9"/>
    <dgm:cxn modelId="{09A95A93-BAC2-4E78-9241-27594B737CF8}" type="presParOf" srcId="{DE0F7339-91C9-42DC-9C1B-94E42B22A920}" destId="{62E27C49-5AF4-4E42-8B64-026CB46B1FEA}" srcOrd="0" destOrd="0" presId="urn:microsoft.com/office/officeart/2005/8/layout/hProcess9"/>
    <dgm:cxn modelId="{309C0D77-3544-40C6-AB2F-B21D1B10EB59}" type="presParOf" srcId="{DE0F7339-91C9-42DC-9C1B-94E42B22A920}" destId="{2F248961-E3F1-4B4B-8E2F-AC66C6CA7ACF}" srcOrd="1" destOrd="0" presId="urn:microsoft.com/office/officeart/2005/8/layout/hProcess9"/>
    <dgm:cxn modelId="{105B5908-582F-46EB-8239-CD3A95E994DB}" type="presParOf" srcId="{2F248961-E3F1-4B4B-8E2F-AC66C6CA7ACF}" destId="{88A223F0-679E-4BEE-B33B-993C5587C02D}" srcOrd="0" destOrd="0" presId="urn:microsoft.com/office/officeart/2005/8/layout/hProcess9"/>
    <dgm:cxn modelId="{34C7947F-349C-4825-BAEA-34D9C1E21DF2}" type="presParOf" srcId="{2F248961-E3F1-4B4B-8E2F-AC66C6CA7ACF}" destId="{1CF061A2-64D4-4D39-8BD1-5C21378B07FA}" srcOrd="1" destOrd="0" presId="urn:microsoft.com/office/officeart/2005/8/layout/hProcess9"/>
    <dgm:cxn modelId="{0E42C770-4065-456B-8181-12A8FF63CC56}" type="presParOf" srcId="{2F248961-E3F1-4B4B-8E2F-AC66C6CA7ACF}" destId="{5E56E911-C3D6-4FFE-B700-AA990662B570}" srcOrd="2" destOrd="0" presId="urn:microsoft.com/office/officeart/2005/8/layout/hProcess9"/>
    <dgm:cxn modelId="{37057448-E906-423F-A754-773E707B0439}" type="presParOf" srcId="{2F248961-E3F1-4B4B-8E2F-AC66C6CA7ACF}" destId="{C75D16AD-0160-43CA-84FF-01F0304DCC4C}" srcOrd="3" destOrd="0" presId="urn:microsoft.com/office/officeart/2005/8/layout/hProcess9"/>
    <dgm:cxn modelId="{BD87E640-E4AF-4EBF-91D5-73B14F73400D}" type="presParOf" srcId="{2F248961-E3F1-4B4B-8E2F-AC66C6CA7ACF}" destId="{D1041D85-7C91-41C6-9DDF-130BE67DAB70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8B756-1F32-4739-A678-5AB40E0E74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A28BAB5-003C-4BEE-B506-066E93DA61E3}" type="pres">
      <dgm:prSet presAssocID="{AD18B756-1F32-4739-A678-5AB40E0E74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5E148177-2278-4CE0-83FC-BC6533CF21CD}" type="presOf" srcId="{AD18B756-1F32-4739-A678-5AB40E0E74AC}" destId="{EA28BAB5-003C-4BEE-B506-066E93DA61E3}" srcOrd="0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8B756-1F32-4739-A678-5AB40E0E74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E6172DE-D3C1-4977-8C76-7BAD33D2B9D5}">
      <dgm:prSet/>
      <dgm:spPr/>
      <dgm:t>
        <a:bodyPr/>
        <a:lstStyle/>
        <a:p>
          <a:pPr rtl="0"/>
          <a:r>
            <a:rPr lang="sk-SK" dirty="0" smtClean="0"/>
            <a:t>3. miesto – Rožňava (70%)</a:t>
          </a:r>
          <a:endParaRPr lang="sk-SK" dirty="0"/>
        </a:p>
      </dgm:t>
    </dgm:pt>
    <dgm:pt modelId="{69723833-E4D0-417F-84B3-571395A1CDF5}" type="parTrans" cxnId="{1218EDE2-5D0B-4F98-A321-E302A25EDDF4}">
      <dgm:prSet/>
      <dgm:spPr/>
      <dgm:t>
        <a:bodyPr/>
        <a:lstStyle/>
        <a:p>
          <a:endParaRPr lang="sk-SK"/>
        </a:p>
      </dgm:t>
    </dgm:pt>
    <dgm:pt modelId="{B4EC9C8E-1E0C-4654-BD12-5315411F8C31}" type="sibTrans" cxnId="{1218EDE2-5D0B-4F98-A321-E302A25EDDF4}">
      <dgm:prSet/>
      <dgm:spPr/>
      <dgm:t>
        <a:bodyPr/>
        <a:lstStyle/>
        <a:p>
          <a:endParaRPr lang="sk-SK"/>
        </a:p>
      </dgm:t>
    </dgm:pt>
    <dgm:pt modelId="{EA28BAB5-003C-4BEE-B506-066E93DA61E3}" type="pres">
      <dgm:prSet presAssocID="{AD18B756-1F32-4739-A678-5AB40E0E74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75B3A7D-5D12-41CF-B2C2-05773041C987}" type="pres">
      <dgm:prSet presAssocID="{7E6172DE-D3C1-4977-8C76-7BAD33D2B9D5}" presName="comp" presStyleCnt="0"/>
      <dgm:spPr/>
    </dgm:pt>
    <dgm:pt modelId="{9CA5BD92-4A79-4E10-A410-5680288BCEFF}" type="pres">
      <dgm:prSet presAssocID="{7E6172DE-D3C1-4977-8C76-7BAD33D2B9D5}" presName="box" presStyleLbl="node1" presStyleIdx="0" presStyleCnt="1"/>
      <dgm:spPr/>
      <dgm:t>
        <a:bodyPr/>
        <a:lstStyle/>
        <a:p>
          <a:endParaRPr lang="sk-SK"/>
        </a:p>
      </dgm:t>
    </dgm:pt>
    <dgm:pt modelId="{80FBC2FB-9DB1-4EA8-8C13-AFF3CA6E33B7}" type="pres">
      <dgm:prSet presAssocID="{7E6172DE-D3C1-4977-8C76-7BAD33D2B9D5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1A4765-7289-4983-9C37-78C74C74C587}" type="pres">
      <dgm:prSet presAssocID="{7E6172DE-D3C1-4977-8C76-7BAD33D2B9D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218EDE2-5D0B-4F98-A321-E302A25EDDF4}" srcId="{AD18B756-1F32-4739-A678-5AB40E0E74AC}" destId="{7E6172DE-D3C1-4977-8C76-7BAD33D2B9D5}" srcOrd="0" destOrd="0" parTransId="{69723833-E4D0-417F-84B3-571395A1CDF5}" sibTransId="{B4EC9C8E-1E0C-4654-BD12-5315411F8C31}"/>
    <dgm:cxn modelId="{7B7E416E-F29D-4C06-A237-F027DD600B91}" type="presOf" srcId="{AD18B756-1F32-4739-A678-5AB40E0E74AC}" destId="{EA28BAB5-003C-4BEE-B506-066E93DA61E3}" srcOrd="0" destOrd="0" presId="urn:microsoft.com/office/officeart/2005/8/layout/vList4"/>
    <dgm:cxn modelId="{A56D1220-644B-4A35-BEF3-0A47E0C0D2F4}" type="presOf" srcId="{7E6172DE-D3C1-4977-8C76-7BAD33D2B9D5}" destId="{F61A4765-7289-4983-9C37-78C74C74C587}" srcOrd="1" destOrd="0" presId="urn:microsoft.com/office/officeart/2005/8/layout/vList4"/>
    <dgm:cxn modelId="{4F988650-ABCC-45F7-B218-257A46943947}" type="presOf" srcId="{7E6172DE-D3C1-4977-8C76-7BAD33D2B9D5}" destId="{9CA5BD92-4A79-4E10-A410-5680288BCEFF}" srcOrd="0" destOrd="0" presId="urn:microsoft.com/office/officeart/2005/8/layout/vList4"/>
    <dgm:cxn modelId="{5AFF5E99-79C6-40E9-A68A-11F39EE0ABD8}" type="presParOf" srcId="{EA28BAB5-003C-4BEE-B506-066E93DA61E3}" destId="{375B3A7D-5D12-41CF-B2C2-05773041C987}" srcOrd="0" destOrd="0" presId="urn:microsoft.com/office/officeart/2005/8/layout/vList4"/>
    <dgm:cxn modelId="{8D1F0736-A313-44B3-BBAC-6EC7256C404C}" type="presParOf" srcId="{375B3A7D-5D12-41CF-B2C2-05773041C987}" destId="{9CA5BD92-4A79-4E10-A410-5680288BCEFF}" srcOrd="0" destOrd="0" presId="urn:microsoft.com/office/officeart/2005/8/layout/vList4"/>
    <dgm:cxn modelId="{09E56AD7-FDE8-4AAB-A95A-D75F734E1B63}" type="presParOf" srcId="{375B3A7D-5D12-41CF-B2C2-05773041C987}" destId="{80FBC2FB-9DB1-4EA8-8C13-AFF3CA6E33B7}" srcOrd="1" destOrd="0" presId="urn:microsoft.com/office/officeart/2005/8/layout/vList4"/>
    <dgm:cxn modelId="{F86B949E-DB04-4936-A2C9-6B6C2C7BBBE3}" type="presParOf" srcId="{375B3A7D-5D12-41CF-B2C2-05773041C987}" destId="{F61A4765-7289-4983-9C37-78C74C74C587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18B756-1F32-4739-A678-5AB40E0E74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BA0D06C-C63B-4097-AA95-380A83B74A3C}">
      <dgm:prSet/>
      <dgm:spPr/>
      <dgm:t>
        <a:bodyPr/>
        <a:lstStyle/>
        <a:p>
          <a:pPr rtl="0"/>
          <a:r>
            <a:rPr lang="sk-SK" dirty="0" smtClean="0"/>
            <a:t>2. miesto – Prievidza (71%)</a:t>
          </a:r>
          <a:endParaRPr lang="sk-SK" dirty="0"/>
        </a:p>
      </dgm:t>
    </dgm:pt>
    <dgm:pt modelId="{42ED4D6D-575E-40CB-8838-B3A97EDB17DD}" type="parTrans" cxnId="{41054B4F-4927-42E3-8F27-00B48522C5EE}">
      <dgm:prSet/>
      <dgm:spPr/>
      <dgm:t>
        <a:bodyPr/>
        <a:lstStyle/>
        <a:p>
          <a:endParaRPr lang="sk-SK"/>
        </a:p>
      </dgm:t>
    </dgm:pt>
    <dgm:pt modelId="{2A67104B-6FF4-46CD-A364-9D7A09F0638D}" type="sibTrans" cxnId="{41054B4F-4927-42E3-8F27-00B48522C5EE}">
      <dgm:prSet/>
      <dgm:spPr/>
      <dgm:t>
        <a:bodyPr/>
        <a:lstStyle/>
        <a:p>
          <a:endParaRPr lang="sk-SK"/>
        </a:p>
      </dgm:t>
    </dgm:pt>
    <dgm:pt modelId="{7E6172DE-D3C1-4977-8C76-7BAD33D2B9D5}">
      <dgm:prSet/>
      <dgm:spPr/>
      <dgm:t>
        <a:bodyPr/>
        <a:lstStyle/>
        <a:p>
          <a:pPr rtl="0"/>
          <a:r>
            <a:rPr lang="sk-SK" dirty="0" smtClean="0"/>
            <a:t>3. miesto – Rožňava (70%)</a:t>
          </a:r>
          <a:endParaRPr lang="sk-SK" dirty="0"/>
        </a:p>
      </dgm:t>
    </dgm:pt>
    <dgm:pt modelId="{B4EC9C8E-1E0C-4654-BD12-5315411F8C31}" type="sibTrans" cxnId="{1218EDE2-5D0B-4F98-A321-E302A25EDDF4}">
      <dgm:prSet/>
      <dgm:spPr/>
      <dgm:t>
        <a:bodyPr/>
        <a:lstStyle/>
        <a:p>
          <a:endParaRPr lang="sk-SK"/>
        </a:p>
      </dgm:t>
    </dgm:pt>
    <dgm:pt modelId="{69723833-E4D0-417F-84B3-571395A1CDF5}" type="parTrans" cxnId="{1218EDE2-5D0B-4F98-A321-E302A25EDDF4}">
      <dgm:prSet/>
      <dgm:spPr/>
      <dgm:t>
        <a:bodyPr/>
        <a:lstStyle/>
        <a:p>
          <a:endParaRPr lang="sk-SK"/>
        </a:p>
      </dgm:t>
    </dgm:pt>
    <dgm:pt modelId="{EA28BAB5-003C-4BEE-B506-066E93DA61E3}" type="pres">
      <dgm:prSet presAssocID="{AD18B756-1F32-4739-A678-5AB40E0E74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25E34B5-D33D-4D69-9EBA-5E7774AFAE7E}" type="pres">
      <dgm:prSet presAssocID="{CBA0D06C-C63B-4097-AA95-380A83B74A3C}" presName="comp" presStyleCnt="0"/>
      <dgm:spPr/>
    </dgm:pt>
    <dgm:pt modelId="{ABFE5171-3827-4278-956F-8A1A12B26AAE}" type="pres">
      <dgm:prSet presAssocID="{CBA0D06C-C63B-4097-AA95-380A83B74A3C}" presName="box" presStyleLbl="node1" presStyleIdx="0" presStyleCnt="2"/>
      <dgm:spPr/>
      <dgm:t>
        <a:bodyPr/>
        <a:lstStyle/>
        <a:p>
          <a:endParaRPr lang="sk-SK"/>
        </a:p>
      </dgm:t>
    </dgm:pt>
    <dgm:pt modelId="{C1C704E4-8FCF-4B62-A8A6-1BDABDF7E73A}" type="pres">
      <dgm:prSet presAssocID="{CBA0D06C-C63B-4097-AA95-380A83B74A3C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FE17A4-2215-4086-8C0F-B0C713A67EF4}" type="pres">
      <dgm:prSet presAssocID="{CBA0D06C-C63B-4097-AA95-380A83B74A3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BBD527-7498-4504-B919-21DA60F7B69E}" type="pres">
      <dgm:prSet presAssocID="{2A67104B-6FF4-46CD-A364-9D7A09F0638D}" presName="spacer" presStyleCnt="0"/>
      <dgm:spPr/>
    </dgm:pt>
    <dgm:pt modelId="{375B3A7D-5D12-41CF-B2C2-05773041C987}" type="pres">
      <dgm:prSet presAssocID="{7E6172DE-D3C1-4977-8C76-7BAD33D2B9D5}" presName="comp" presStyleCnt="0"/>
      <dgm:spPr/>
    </dgm:pt>
    <dgm:pt modelId="{9CA5BD92-4A79-4E10-A410-5680288BCEFF}" type="pres">
      <dgm:prSet presAssocID="{7E6172DE-D3C1-4977-8C76-7BAD33D2B9D5}" presName="box" presStyleLbl="node1" presStyleIdx="1" presStyleCnt="2"/>
      <dgm:spPr/>
      <dgm:t>
        <a:bodyPr/>
        <a:lstStyle/>
        <a:p>
          <a:endParaRPr lang="sk-SK"/>
        </a:p>
      </dgm:t>
    </dgm:pt>
    <dgm:pt modelId="{80FBC2FB-9DB1-4EA8-8C13-AFF3CA6E33B7}" type="pres">
      <dgm:prSet presAssocID="{7E6172DE-D3C1-4977-8C76-7BAD33D2B9D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1A4765-7289-4983-9C37-78C74C74C587}" type="pres">
      <dgm:prSet presAssocID="{7E6172DE-D3C1-4977-8C76-7BAD33D2B9D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1F616DE-C2D4-4F7B-A011-530555BB7C9F}" type="presOf" srcId="{7E6172DE-D3C1-4977-8C76-7BAD33D2B9D5}" destId="{F61A4765-7289-4983-9C37-78C74C74C587}" srcOrd="1" destOrd="0" presId="urn:microsoft.com/office/officeart/2005/8/layout/vList4"/>
    <dgm:cxn modelId="{1218EDE2-5D0B-4F98-A321-E302A25EDDF4}" srcId="{AD18B756-1F32-4739-A678-5AB40E0E74AC}" destId="{7E6172DE-D3C1-4977-8C76-7BAD33D2B9D5}" srcOrd="1" destOrd="0" parTransId="{69723833-E4D0-417F-84B3-571395A1CDF5}" sibTransId="{B4EC9C8E-1E0C-4654-BD12-5315411F8C31}"/>
    <dgm:cxn modelId="{702E158D-7660-4A12-8933-1622480C3F93}" type="presOf" srcId="{CBA0D06C-C63B-4097-AA95-380A83B74A3C}" destId="{ABFE5171-3827-4278-956F-8A1A12B26AAE}" srcOrd="0" destOrd="0" presId="urn:microsoft.com/office/officeart/2005/8/layout/vList4"/>
    <dgm:cxn modelId="{107E6DD2-BE9D-4C36-823C-B2DFEF753512}" type="presOf" srcId="{7E6172DE-D3C1-4977-8C76-7BAD33D2B9D5}" destId="{9CA5BD92-4A79-4E10-A410-5680288BCEFF}" srcOrd="0" destOrd="0" presId="urn:microsoft.com/office/officeart/2005/8/layout/vList4"/>
    <dgm:cxn modelId="{41054B4F-4927-42E3-8F27-00B48522C5EE}" srcId="{AD18B756-1F32-4739-A678-5AB40E0E74AC}" destId="{CBA0D06C-C63B-4097-AA95-380A83B74A3C}" srcOrd="0" destOrd="0" parTransId="{42ED4D6D-575E-40CB-8838-B3A97EDB17DD}" sibTransId="{2A67104B-6FF4-46CD-A364-9D7A09F0638D}"/>
    <dgm:cxn modelId="{13343E12-1826-44CF-8899-0E5298CC2EA9}" type="presOf" srcId="{AD18B756-1F32-4739-A678-5AB40E0E74AC}" destId="{EA28BAB5-003C-4BEE-B506-066E93DA61E3}" srcOrd="0" destOrd="0" presId="urn:microsoft.com/office/officeart/2005/8/layout/vList4"/>
    <dgm:cxn modelId="{BB91FA85-4018-438A-832C-C66973C4F127}" type="presOf" srcId="{CBA0D06C-C63B-4097-AA95-380A83B74A3C}" destId="{53FE17A4-2215-4086-8C0F-B0C713A67EF4}" srcOrd="1" destOrd="0" presId="urn:microsoft.com/office/officeart/2005/8/layout/vList4"/>
    <dgm:cxn modelId="{D869157F-9CF5-456C-8588-0E587D820DF9}" type="presParOf" srcId="{EA28BAB5-003C-4BEE-B506-066E93DA61E3}" destId="{C25E34B5-D33D-4D69-9EBA-5E7774AFAE7E}" srcOrd="0" destOrd="0" presId="urn:microsoft.com/office/officeart/2005/8/layout/vList4"/>
    <dgm:cxn modelId="{42DF0565-AA07-470C-B84E-9E8FB031D404}" type="presParOf" srcId="{C25E34B5-D33D-4D69-9EBA-5E7774AFAE7E}" destId="{ABFE5171-3827-4278-956F-8A1A12B26AAE}" srcOrd="0" destOrd="0" presId="urn:microsoft.com/office/officeart/2005/8/layout/vList4"/>
    <dgm:cxn modelId="{5587F49F-8E89-49E3-B274-7F716A732F1F}" type="presParOf" srcId="{C25E34B5-D33D-4D69-9EBA-5E7774AFAE7E}" destId="{C1C704E4-8FCF-4B62-A8A6-1BDABDF7E73A}" srcOrd="1" destOrd="0" presId="urn:microsoft.com/office/officeart/2005/8/layout/vList4"/>
    <dgm:cxn modelId="{4D0C6595-F2A3-4CF0-81BB-EE3D207E7D6A}" type="presParOf" srcId="{C25E34B5-D33D-4D69-9EBA-5E7774AFAE7E}" destId="{53FE17A4-2215-4086-8C0F-B0C713A67EF4}" srcOrd="2" destOrd="0" presId="urn:microsoft.com/office/officeart/2005/8/layout/vList4"/>
    <dgm:cxn modelId="{EB6712AA-E906-4953-B312-0F06345C9EE1}" type="presParOf" srcId="{EA28BAB5-003C-4BEE-B506-066E93DA61E3}" destId="{48BBD527-7498-4504-B919-21DA60F7B69E}" srcOrd="1" destOrd="0" presId="urn:microsoft.com/office/officeart/2005/8/layout/vList4"/>
    <dgm:cxn modelId="{EB5D26DE-811D-48BE-948E-758E7BA1E23A}" type="presParOf" srcId="{EA28BAB5-003C-4BEE-B506-066E93DA61E3}" destId="{375B3A7D-5D12-41CF-B2C2-05773041C987}" srcOrd="2" destOrd="0" presId="urn:microsoft.com/office/officeart/2005/8/layout/vList4"/>
    <dgm:cxn modelId="{D4658960-388C-49F6-8497-9130D22A6B2F}" type="presParOf" srcId="{375B3A7D-5D12-41CF-B2C2-05773041C987}" destId="{9CA5BD92-4A79-4E10-A410-5680288BCEFF}" srcOrd="0" destOrd="0" presId="urn:microsoft.com/office/officeart/2005/8/layout/vList4"/>
    <dgm:cxn modelId="{8A8B2F13-89A1-42E2-97D2-BC8C0A9F3C43}" type="presParOf" srcId="{375B3A7D-5D12-41CF-B2C2-05773041C987}" destId="{80FBC2FB-9DB1-4EA8-8C13-AFF3CA6E33B7}" srcOrd="1" destOrd="0" presId="urn:microsoft.com/office/officeart/2005/8/layout/vList4"/>
    <dgm:cxn modelId="{CA7F7EAA-F66B-4373-A6C2-8C50B2FD1848}" type="presParOf" srcId="{375B3A7D-5D12-41CF-B2C2-05773041C987}" destId="{F61A4765-7289-4983-9C37-78C74C74C587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18B756-1F32-4739-A678-5AB40E0E74A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D1063ED-51D2-4F09-94FB-E99D100EAD54}">
      <dgm:prSet/>
      <dgm:spPr/>
      <dgm:t>
        <a:bodyPr/>
        <a:lstStyle/>
        <a:p>
          <a:pPr rtl="0"/>
          <a:r>
            <a:rPr lang="sk-SK" dirty="0" smtClean="0"/>
            <a:t>1. miesto – Martin (72%)</a:t>
          </a:r>
          <a:endParaRPr lang="sk-SK" dirty="0"/>
        </a:p>
      </dgm:t>
    </dgm:pt>
    <dgm:pt modelId="{07F09A2E-A1F2-47A7-A703-5EAF902FE612}" type="parTrans" cxnId="{845F601F-25E1-4CA1-8EBF-ACFAC94BD70A}">
      <dgm:prSet/>
      <dgm:spPr/>
      <dgm:t>
        <a:bodyPr/>
        <a:lstStyle/>
        <a:p>
          <a:endParaRPr lang="sk-SK"/>
        </a:p>
      </dgm:t>
    </dgm:pt>
    <dgm:pt modelId="{53A5DCA0-3AB8-4794-9E96-509B13F7AB85}" type="sibTrans" cxnId="{845F601F-25E1-4CA1-8EBF-ACFAC94BD70A}">
      <dgm:prSet/>
      <dgm:spPr/>
      <dgm:t>
        <a:bodyPr/>
        <a:lstStyle/>
        <a:p>
          <a:endParaRPr lang="sk-SK"/>
        </a:p>
      </dgm:t>
    </dgm:pt>
    <dgm:pt modelId="{CBA0D06C-C63B-4097-AA95-380A83B74A3C}">
      <dgm:prSet/>
      <dgm:spPr/>
      <dgm:t>
        <a:bodyPr/>
        <a:lstStyle/>
        <a:p>
          <a:pPr rtl="0"/>
          <a:r>
            <a:rPr lang="sk-SK" dirty="0" smtClean="0"/>
            <a:t>2. miesto – Prievidza (71%)</a:t>
          </a:r>
          <a:endParaRPr lang="sk-SK" dirty="0"/>
        </a:p>
      </dgm:t>
    </dgm:pt>
    <dgm:pt modelId="{42ED4D6D-575E-40CB-8838-B3A97EDB17DD}" type="parTrans" cxnId="{41054B4F-4927-42E3-8F27-00B48522C5EE}">
      <dgm:prSet/>
      <dgm:spPr/>
      <dgm:t>
        <a:bodyPr/>
        <a:lstStyle/>
        <a:p>
          <a:endParaRPr lang="sk-SK"/>
        </a:p>
      </dgm:t>
    </dgm:pt>
    <dgm:pt modelId="{2A67104B-6FF4-46CD-A364-9D7A09F0638D}" type="sibTrans" cxnId="{41054B4F-4927-42E3-8F27-00B48522C5EE}">
      <dgm:prSet/>
      <dgm:spPr/>
      <dgm:t>
        <a:bodyPr/>
        <a:lstStyle/>
        <a:p>
          <a:endParaRPr lang="sk-SK"/>
        </a:p>
      </dgm:t>
    </dgm:pt>
    <dgm:pt modelId="{7E6172DE-D3C1-4977-8C76-7BAD33D2B9D5}">
      <dgm:prSet/>
      <dgm:spPr/>
      <dgm:t>
        <a:bodyPr/>
        <a:lstStyle/>
        <a:p>
          <a:pPr rtl="0"/>
          <a:r>
            <a:rPr lang="sk-SK" dirty="0" smtClean="0"/>
            <a:t>3. miesto – Rožňava (70%)</a:t>
          </a:r>
          <a:endParaRPr lang="sk-SK" dirty="0"/>
        </a:p>
      </dgm:t>
    </dgm:pt>
    <dgm:pt modelId="{69723833-E4D0-417F-84B3-571395A1CDF5}" type="parTrans" cxnId="{1218EDE2-5D0B-4F98-A321-E302A25EDDF4}">
      <dgm:prSet/>
      <dgm:spPr/>
      <dgm:t>
        <a:bodyPr/>
        <a:lstStyle/>
        <a:p>
          <a:endParaRPr lang="sk-SK"/>
        </a:p>
      </dgm:t>
    </dgm:pt>
    <dgm:pt modelId="{B4EC9C8E-1E0C-4654-BD12-5315411F8C31}" type="sibTrans" cxnId="{1218EDE2-5D0B-4F98-A321-E302A25EDDF4}">
      <dgm:prSet/>
      <dgm:spPr/>
      <dgm:t>
        <a:bodyPr/>
        <a:lstStyle/>
        <a:p>
          <a:endParaRPr lang="sk-SK"/>
        </a:p>
      </dgm:t>
    </dgm:pt>
    <dgm:pt modelId="{EA28BAB5-003C-4BEE-B506-066E93DA61E3}" type="pres">
      <dgm:prSet presAssocID="{AD18B756-1F32-4739-A678-5AB40E0E74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4A9E418-1C5B-408A-80F5-FAAD3661BD74}" type="pres">
      <dgm:prSet presAssocID="{BD1063ED-51D2-4F09-94FB-E99D100EAD54}" presName="comp" presStyleCnt="0"/>
      <dgm:spPr/>
    </dgm:pt>
    <dgm:pt modelId="{B1DC6931-C471-454E-B817-828FB86286B0}" type="pres">
      <dgm:prSet presAssocID="{BD1063ED-51D2-4F09-94FB-E99D100EAD54}" presName="box" presStyleLbl="node1" presStyleIdx="0" presStyleCnt="3"/>
      <dgm:spPr/>
      <dgm:t>
        <a:bodyPr/>
        <a:lstStyle/>
        <a:p>
          <a:endParaRPr lang="sk-SK"/>
        </a:p>
      </dgm:t>
    </dgm:pt>
    <dgm:pt modelId="{036255A7-694A-446F-ADE5-081C5B891B1E}" type="pres">
      <dgm:prSet presAssocID="{BD1063ED-51D2-4F09-94FB-E99D100EAD5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EF620E-DD48-4572-8CA5-6D5450FC69BB}" type="pres">
      <dgm:prSet presAssocID="{BD1063ED-51D2-4F09-94FB-E99D100EAD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1F2BC0-3C46-44EE-B1CC-85D18709307A}" type="pres">
      <dgm:prSet presAssocID="{53A5DCA0-3AB8-4794-9E96-509B13F7AB85}" presName="spacer" presStyleCnt="0"/>
      <dgm:spPr/>
    </dgm:pt>
    <dgm:pt modelId="{C25E34B5-D33D-4D69-9EBA-5E7774AFAE7E}" type="pres">
      <dgm:prSet presAssocID="{CBA0D06C-C63B-4097-AA95-380A83B74A3C}" presName="comp" presStyleCnt="0"/>
      <dgm:spPr/>
    </dgm:pt>
    <dgm:pt modelId="{ABFE5171-3827-4278-956F-8A1A12B26AAE}" type="pres">
      <dgm:prSet presAssocID="{CBA0D06C-C63B-4097-AA95-380A83B74A3C}" presName="box" presStyleLbl="node1" presStyleIdx="1" presStyleCnt="3"/>
      <dgm:spPr/>
      <dgm:t>
        <a:bodyPr/>
        <a:lstStyle/>
        <a:p>
          <a:endParaRPr lang="sk-SK"/>
        </a:p>
      </dgm:t>
    </dgm:pt>
    <dgm:pt modelId="{C1C704E4-8FCF-4B62-A8A6-1BDABDF7E73A}" type="pres">
      <dgm:prSet presAssocID="{CBA0D06C-C63B-4097-AA95-380A83B74A3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FE17A4-2215-4086-8C0F-B0C713A67EF4}" type="pres">
      <dgm:prSet presAssocID="{CBA0D06C-C63B-4097-AA95-380A83B74A3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8BBD527-7498-4504-B919-21DA60F7B69E}" type="pres">
      <dgm:prSet presAssocID="{2A67104B-6FF4-46CD-A364-9D7A09F0638D}" presName="spacer" presStyleCnt="0"/>
      <dgm:spPr/>
    </dgm:pt>
    <dgm:pt modelId="{375B3A7D-5D12-41CF-B2C2-05773041C987}" type="pres">
      <dgm:prSet presAssocID="{7E6172DE-D3C1-4977-8C76-7BAD33D2B9D5}" presName="comp" presStyleCnt="0"/>
      <dgm:spPr/>
    </dgm:pt>
    <dgm:pt modelId="{9CA5BD92-4A79-4E10-A410-5680288BCEFF}" type="pres">
      <dgm:prSet presAssocID="{7E6172DE-D3C1-4977-8C76-7BAD33D2B9D5}" presName="box" presStyleLbl="node1" presStyleIdx="2" presStyleCnt="3"/>
      <dgm:spPr/>
      <dgm:t>
        <a:bodyPr/>
        <a:lstStyle/>
        <a:p>
          <a:endParaRPr lang="sk-SK"/>
        </a:p>
      </dgm:t>
    </dgm:pt>
    <dgm:pt modelId="{80FBC2FB-9DB1-4EA8-8C13-AFF3CA6E33B7}" type="pres">
      <dgm:prSet presAssocID="{7E6172DE-D3C1-4977-8C76-7BAD33D2B9D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1A4765-7289-4983-9C37-78C74C74C587}" type="pres">
      <dgm:prSet presAssocID="{7E6172DE-D3C1-4977-8C76-7BAD33D2B9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45F601F-25E1-4CA1-8EBF-ACFAC94BD70A}" srcId="{AD18B756-1F32-4739-A678-5AB40E0E74AC}" destId="{BD1063ED-51D2-4F09-94FB-E99D100EAD54}" srcOrd="0" destOrd="0" parTransId="{07F09A2E-A1F2-47A7-A703-5EAF902FE612}" sibTransId="{53A5DCA0-3AB8-4794-9E96-509B13F7AB85}"/>
    <dgm:cxn modelId="{4A888E7F-84E7-4745-80F3-C436D8D11A7B}" type="presOf" srcId="{CBA0D06C-C63B-4097-AA95-380A83B74A3C}" destId="{53FE17A4-2215-4086-8C0F-B0C713A67EF4}" srcOrd="1" destOrd="0" presId="urn:microsoft.com/office/officeart/2005/8/layout/vList4"/>
    <dgm:cxn modelId="{6978E503-6D5C-48E7-8326-9658B6419767}" type="presOf" srcId="{CBA0D06C-C63B-4097-AA95-380A83B74A3C}" destId="{ABFE5171-3827-4278-956F-8A1A12B26AAE}" srcOrd="0" destOrd="0" presId="urn:microsoft.com/office/officeart/2005/8/layout/vList4"/>
    <dgm:cxn modelId="{57DEE8CE-4CAE-451A-AF3D-BC0658BCFD41}" type="presOf" srcId="{7E6172DE-D3C1-4977-8C76-7BAD33D2B9D5}" destId="{9CA5BD92-4A79-4E10-A410-5680288BCEFF}" srcOrd="0" destOrd="0" presId="urn:microsoft.com/office/officeart/2005/8/layout/vList4"/>
    <dgm:cxn modelId="{1218EDE2-5D0B-4F98-A321-E302A25EDDF4}" srcId="{AD18B756-1F32-4739-A678-5AB40E0E74AC}" destId="{7E6172DE-D3C1-4977-8C76-7BAD33D2B9D5}" srcOrd="2" destOrd="0" parTransId="{69723833-E4D0-417F-84B3-571395A1CDF5}" sibTransId="{B4EC9C8E-1E0C-4654-BD12-5315411F8C31}"/>
    <dgm:cxn modelId="{41054B4F-4927-42E3-8F27-00B48522C5EE}" srcId="{AD18B756-1F32-4739-A678-5AB40E0E74AC}" destId="{CBA0D06C-C63B-4097-AA95-380A83B74A3C}" srcOrd="1" destOrd="0" parTransId="{42ED4D6D-575E-40CB-8838-B3A97EDB17DD}" sibTransId="{2A67104B-6FF4-46CD-A364-9D7A09F0638D}"/>
    <dgm:cxn modelId="{92AB583F-CB31-446D-A739-D80BB891C750}" type="presOf" srcId="{7E6172DE-D3C1-4977-8C76-7BAD33D2B9D5}" destId="{F61A4765-7289-4983-9C37-78C74C74C587}" srcOrd="1" destOrd="0" presId="urn:microsoft.com/office/officeart/2005/8/layout/vList4"/>
    <dgm:cxn modelId="{F32A0047-A1C2-4205-B0D3-75186F5E963B}" type="presOf" srcId="{BD1063ED-51D2-4F09-94FB-E99D100EAD54}" destId="{13EF620E-DD48-4572-8CA5-6D5450FC69BB}" srcOrd="1" destOrd="0" presId="urn:microsoft.com/office/officeart/2005/8/layout/vList4"/>
    <dgm:cxn modelId="{11738B84-E5E5-4133-89CF-44D883EBB947}" type="presOf" srcId="{BD1063ED-51D2-4F09-94FB-E99D100EAD54}" destId="{B1DC6931-C471-454E-B817-828FB86286B0}" srcOrd="0" destOrd="0" presId="urn:microsoft.com/office/officeart/2005/8/layout/vList4"/>
    <dgm:cxn modelId="{5540AEC1-D3B9-4129-9926-0C5CE9379EB3}" type="presOf" srcId="{AD18B756-1F32-4739-A678-5AB40E0E74AC}" destId="{EA28BAB5-003C-4BEE-B506-066E93DA61E3}" srcOrd="0" destOrd="0" presId="urn:microsoft.com/office/officeart/2005/8/layout/vList4"/>
    <dgm:cxn modelId="{DD5F0D37-9ADE-4972-B9D4-EF18FDD892DF}" type="presParOf" srcId="{EA28BAB5-003C-4BEE-B506-066E93DA61E3}" destId="{14A9E418-1C5B-408A-80F5-FAAD3661BD74}" srcOrd="0" destOrd="0" presId="urn:microsoft.com/office/officeart/2005/8/layout/vList4"/>
    <dgm:cxn modelId="{F95211B5-558A-4228-80B2-EA010AF9F80A}" type="presParOf" srcId="{14A9E418-1C5B-408A-80F5-FAAD3661BD74}" destId="{B1DC6931-C471-454E-B817-828FB86286B0}" srcOrd="0" destOrd="0" presId="urn:microsoft.com/office/officeart/2005/8/layout/vList4"/>
    <dgm:cxn modelId="{EBC2E26F-C27E-4847-8AD1-9D8D631353CB}" type="presParOf" srcId="{14A9E418-1C5B-408A-80F5-FAAD3661BD74}" destId="{036255A7-694A-446F-ADE5-081C5B891B1E}" srcOrd="1" destOrd="0" presId="urn:microsoft.com/office/officeart/2005/8/layout/vList4"/>
    <dgm:cxn modelId="{C3232E9B-DDE1-4918-8675-444B52596707}" type="presParOf" srcId="{14A9E418-1C5B-408A-80F5-FAAD3661BD74}" destId="{13EF620E-DD48-4572-8CA5-6D5450FC69BB}" srcOrd="2" destOrd="0" presId="urn:microsoft.com/office/officeart/2005/8/layout/vList4"/>
    <dgm:cxn modelId="{B855B3DF-CD55-4990-B92B-772FB841E429}" type="presParOf" srcId="{EA28BAB5-003C-4BEE-B506-066E93DA61E3}" destId="{431F2BC0-3C46-44EE-B1CC-85D18709307A}" srcOrd="1" destOrd="0" presId="urn:microsoft.com/office/officeart/2005/8/layout/vList4"/>
    <dgm:cxn modelId="{E79C071C-C597-47A4-A479-A449A95E1603}" type="presParOf" srcId="{EA28BAB5-003C-4BEE-B506-066E93DA61E3}" destId="{C25E34B5-D33D-4D69-9EBA-5E7774AFAE7E}" srcOrd="2" destOrd="0" presId="urn:microsoft.com/office/officeart/2005/8/layout/vList4"/>
    <dgm:cxn modelId="{74D3B285-3E76-439B-A528-3C9D752B3F9D}" type="presParOf" srcId="{C25E34B5-D33D-4D69-9EBA-5E7774AFAE7E}" destId="{ABFE5171-3827-4278-956F-8A1A12B26AAE}" srcOrd="0" destOrd="0" presId="urn:microsoft.com/office/officeart/2005/8/layout/vList4"/>
    <dgm:cxn modelId="{4D6F8A49-C89A-4F64-936C-81933872EEC4}" type="presParOf" srcId="{C25E34B5-D33D-4D69-9EBA-5E7774AFAE7E}" destId="{C1C704E4-8FCF-4B62-A8A6-1BDABDF7E73A}" srcOrd="1" destOrd="0" presId="urn:microsoft.com/office/officeart/2005/8/layout/vList4"/>
    <dgm:cxn modelId="{FF6ADCC5-8BDC-43A8-A93F-8860F27BF8D8}" type="presParOf" srcId="{C25E34B5-D33D-4D69-9EBA-5E7774AFAE7E}" destId="{53FE17A4-2215-4086-8C0F-B0C713A67EF4}" srcOrd="2" destOrd="0" presId="urn:microsoft.com/office/officeart/2005/8/layout/vList4"/>
    <dgm:cxn modelId="{396F86F0-BE75-4206-A01E-A720F6B92552}" type="presParOf" srcId="{EA28BAB5-003C-4BEE-B506-066E93DA61E3}" destId="{48BBD527-7498-4504-B919-21DA60F7B69E}" srcOrd="3" destOrd="0" presId="urn:microsoft.com/office/officeart/2005/8/layout/vList4"/>
    <dgm:cxn modelId="{1CDAF612-69A8-47F4-BD43-1E83384DB3D6}" type="presParOf" srcId="{EA28BAB5-003C-4BEE-B506-066E93DA61E3}" destId="{375B3A7D-5D12-41CF-B2C2-05773041C987}" srcOrd="4" destOrd="0" presId="urn:microsoft.com/office/officeart/2005/8/layout/vList4"/>
    <dgm:cxn modelId="{B2536355-A877-401A-B20B-C90930BBDB8A}" type="presParOf" srcId="{375B3A7D-5D12-41CF-B2C2-05773041C987}" destId="{9CA5BD92-4A79-4E10-A410-5680288BCEFF}" srcOrd="0" destOrd="0" presId="urn:microsoft.com/office/officeart/2005/8/layout/vList4"/>
    <dgm:cxn modelId="{EFDD2CDD-66AA-401A-B607-1070703693C8}" type="presParOf" srcId="{375B3A7D-5D12-41CF-B2C2-05773041C987}" destId="{80FBC2FB-9DB1-4EA8-8C13-AFF3CA6E33B7}" srcOrd="1" destOrd="0" presId="urn:microsoft.com/office/officeart/2005/8/layout/vList4"/>
    <dgm:cxn modelId="{E32CE8E9-DC50-47BB-B346-F979FC785B67}" type="presParOf" srcId="{375B3A7D-5D12-41CF-B2C2-05773041C987}" destId="{F61A4765-7289-4983-9C37-78C74C74C587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BA400-6275-48E2-A8FA-0149FC0B0888}" type="datetimeFigureOut">
              <a:rPr lang="sk-SK" smtClean="0"/>
              <a:pPr/>
              <a:t>2.10.2014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91406-F6AC-494A-8011-83D17B8B64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91406-F6AC-494A-8011-83D17B8B6480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91406-F6AC-494A-8011-83D17B8B6480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3" y="1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90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ázok 11" descr="trans_logo_blue_s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57700"/>
            <a:ext cx="1943100" cy="5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8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3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5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9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57350"/>
            <a:ext cx="8077200" cy="1255014"/>
          </a:xfrm>
        </p:spPr>
        <p:txBody>
          <a:bodyPr/>
          <a:lstStyle/>
          <a:p>
            <a:r>
              <a:rPr lang="sk-SK" dirty="0" smtClean="0"/>
              <a:t>Otvorená samospráva 2014</a:t>
            </a:r>
            <a:endParaRPr lang="sk-SK" dirty="0"/>
          </a:p>
        </p:txBody>
      </p:sp>
      <p:pic>
        <p:nvPicPr>
          <p:cNvPr id="1027" name="Picture 3" descr="C:\Users\Martin\Desktop\tra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095750"/>
            <a:ext cx="2209800" cy="84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Pozitívny príklad – sociálne zariadenia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Malacky – aktualizovaný počet klientov, voľných miest a čakateľov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95550"/>
            <a:ext cx="80268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Pozitívny príklad – výberové konania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Martin – zápisnice z výberových konaní</a:t>
            </a:r>
            <a:endParaRPr lang="sk-SK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2" y="1962151"/>
            <a:ext cx="6684355" cy="265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Skokani rebríčka</a:t>
            </a:r>
            <a:endParaRPr lang="sk-S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31395"/>
          <a:ext cx="8229600" cy="346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Najotvorenejšie samosprávy 2014</a:t>
            </a:r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3486150"/>
          <a:ext cx="7315200" cy="93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Najotvorenejšie samosprávy 2014</a:t>
            </a:r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3486150"/>
          <a:ext cx="7315200" cy="93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Najotvorenejšie samosprávy 2014</a:t>
            </a:r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2419350"/>
          <a:ext cx="7315200" cy="200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Najotvorenejšie samosprávy 2014</a:t>
            </a:r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352550"/>
          <a:ext cx="7315200" cy="306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Otvorená samospráva 2014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mesta2014.transparency.sk</a:t>
            </a:r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19076"/>
            <a:ext cx="6096000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partnerom</a:t>
            </a:r>
            <a:endParaRPr lang="sk-SK" dirty="0"/>
          </a:p>
        </p:txBody>
      </p:sp>
      <p:pic>
        <p:nvPicPr>
          <p:cNvPr id="4" name="Picture 3" descr="DATAL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09950"/>
            <a:ext cx="168402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4F87B65-CB46-40F9-8458-56E05A099321" descr="Microsof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333750"/>
            <a:ext cx="152400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s://www.enterprisenation.com/system/images/W1siZiIsIjIwMTMvMTEvMTgvMDEvMzQvNTEvNjI0L0hQX2xvZ29fYmx1ZS5wbmciXV0/HP-logo-blu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105150"/>
            <a:ext cx="85344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57350"/>
            <a:ext cx="842337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rebríček transparentnosti?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prístup k informáciam umožňuje verejnú kontrolu vedenia samosprávy</a:t>
            </a:r>
          </a:p>
          <a:p>
            <a:r>
              <a:rPr lang="sk-SK" dirty="0" smtClean="0"/>
              <a:t>poukázanie na rozdiely v transparentnosti medzi samosprávami</a:t>
            </a:r>
          </a:p>
          <a:p>
            <a:r>
              <a:rPr lang="sk-SK" dirty="0" smtClean="0"/>
              <a:t>vyššia transparentnosť však automaticky </a:t>
            </a:r>
            <a:r>
              <a:rPr lang="sk-SK" u="sng" dirty="0" smtClean="0"/>
              <a:t>neznamená</a:t>
            </a:r>
            <a:r>
              <a:rPr lang="sk-SK" dirty="0" smtClean="0"/>
              <a:t> menej korupcie</a:t>
            </a:r>
            <a:endParaRPr lang="sk-SK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sme hodnotili?</a:t>
            </a:r>
            <a:endParaRPr lang="sk-S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1352550"/>
          <a:ext cx="7239000" cy="306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Zistenia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priemerný výsledok – 47%</a:t>
            </a:r>
          </a:p>
          <a:p>
            <a:r>
              <a:rPr lang="sk-SK" sz="2800" dirty="0" smtClean="0"/>
              <a:t>v priemere malá zmena oproti 2012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64466"/>
            <a:ext cx="3867150" cy="264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Zistenia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00149"/>
          <a:ext cx="8686800" cy="371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137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2010</a:t>
                      </a:r>
                      <a:endParaRPr lang="sk-SK" dirty="0"/>
                    </a:p>
                  </a:txBody>
                  <a:tcPr/>
                </a:tc>
              </a:tr>
              <a:tr h="92842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Etický kódex volených</a:t>
                      </a:r>
                      <a:r>
                        <a:rPr lang="sk-SK" baseline="0" dirty="0" smtClean="0"/>
                        <a:t> predstaviteľov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</a:tr>
              <a:tr h="855685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Zvukové/video záznamy zo</a:t>
                      </a:r>
                      <a:r>
                        <a:rPr lang="sk-SK" baseline="0" dirty="0" smtClean="0"/>
                        <a:t> zastupiteľstva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27/14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24/16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7/6</a:t>
                      </a:r>
                      <a:endParaRPr lang="sk-SK" dirty="0"/>
                    </a:p>
                  </a:txBody>
                  <a:tcPr/>
                </a:tc>
              </a:tr>
              <a:tr h="855685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Archív materiálov na</a:t>
                      </a:r>
                      <a:r>
                        <a:rPr lang="sk-SK" baseline="0" dirty="0" smtClean="0"/>
                        <a:t> zastupiteľstvo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34</a:t>
                      </a:r>
                      <a:endParaRPr lang="sk-SK" dirty="0"/>
                    </a:p>
                  </a:txBody>
                  <a:tcPr/>
                </a:tc>
              </a:tr>
              <a:tr h="649897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Zoznam prihlásených psov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-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Zmluvy – ako sa to robiť nemá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Senec: zoznam zmlúv rozdelený po stovkách – akékoľvek systémové vyhľadávanie prakticky nemožné, neprehľadné/chýbajúce metadáta</a:t>
            </a:r>
            <a:endParaRPr lang="sk-SK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71750"/>
            <a:ext cx="6027622" cy="242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Zmluvy – ako to robiť dobre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kompletné metadáta (hodnota, dátum, protistrana, predmet) – napríklad portál egov</a:t>
            </a:r>
          </a:p>
          <a:p>
            <a:r>
              <a:rPr lang="sk-SK" sz="2000" dirty="0" smtClean="0"/>
              <a:t>zmluvy s prílohami, čitateľné strojom, kopírovateľné</a:t>
            </a:r>
          </a:p>
          <a:p>
            <a:r>
              <a:rPr lang="sk-SK" sz="2000" dirty="0" smtClean="0"/>
              <a:t>export dát, upozornenie na nové dáta</a:t>
            </a:r>
          </a:p>
          <a:p>
            <a:r>
              <a:rPr lang="sk-SK" sz="2000" dirty="0" smtClean="0"/>
              <a:t>„bonus“ - prepojenie s faktúrami, dodatkami (Stará Turá)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33751"/>
            <a:ext cx="6648966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Pozitívny príklad – prehľadný web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Petržalka – graficky atraktívny a prehľadný web, informácie na pár klikov</a:t>
            </a:r>
            <a:endParaRPr lang="sk-SK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50602"/>
            <a:ext cx="6172200" cy="27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Pozitívny príklad – bytová politika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Považská Bystrica - všetko na jednej stránke: zápisnice komisie, VZN, žiadosť, presný bodovací systém, pridelené byty (od 1990!), zoznam žiadateľov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95551"/>
            <a:ext cx="5867400" cy="25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474</TotalTime>
  <Words>338</Words>
  <Application>Microsoft Office PowerPoint</Application>
  <PresentationFormat>On-screen Show (16:9)</PresentationFormat>
  <Paragraphs>77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Otvorená samospráva 2014</vt:lpstr>
      <vt:lpstr>Prečo rebríček transparentnosti?</vt:lpstr>
      <vt:lpstr>Čo sme hodnotili?</vt:lpstr>
      <vt:lpstr>Zistenia</vt:lpstr>
      <vt:lpstr>Zistenia</vt:lpstr>
      <vt:lpstr>Zmluvy – ako sa to robiť nemá</vt:lpstr>
      <vt:lpstr>Zmluvy – ako to robiť dobre</vt:lpstr>
      <vt:lpstr>Pozitívny príklad – prehľadný web</vt:lpstr>
      <vt:lpstr>Pozitívny príklad – bytová politika</vt:lpstr>
      <vt:lpstr>Pozitívny príklad – sociálne zariadenia</vt:lpstr>
      <vt:lpstr>Pozitívny príklad – výberové konania </vt:lpstr>
      <vt:lpstr>Skokani rebríčka</vt:lpstr>
      <vt:lpstr>Najotvorenejšie samosprávy 2014</vt:lpstr>
      <vt:lpstr>Najotvorenejšie samosprávy 2014</vt:lpstr>
      <vt:lpstr>Najotvorenejšie samosprávy 2014</vt:lpstr>
      <vt:lpstr>Najotvorenejšie samosprávy 2014</vt:lpstr>
      <vt:lpstr>Otvorená samospráva 2014</vt:lpstr>
      <vt:lpstr>Ďakujeme partnerom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Kollárik</dc:creator>
  <cp:lastModifiedBy>Martin Kollárik</cp:lastModifiedBy>
  <cp:revision>72</cp:revision>
  <dcterms:created xsi:type="dcterms:W3CDTF">2006-08-16T00:00:00Z</dcterms:created>
  <dcterms:modified xsi:type="dcterms:W3CDTF">2014-10-02T08:29:46Z</dcterms:modified>
</cp:coreProperties>
</file>