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handoutMasterIdLst>
    <p:handoutMasterId r:id="rId14"/>
  </p:handoutMasterIdLst>
  <p:sldIdLst>
    <p:sldId id="256" r:id="rId2"/>
    <p:sldId id="273" r:id="rId3"/>
    <p:sldId id="263" r:id="rId4"/>
    <p:sldId id="272" r:id="rId5"/>
    <p:sldId id="261" r:id="rId6"/>
    <p:sldId id="265" r:id="rId7"/>
    <p:sldId id="264" r:id="rId8"/>
    <p:sldId id="274" r:id="rId9"/>
    <p:sldId id="278" r:id="rId10"/>
    <p:sldId id="266" r:id="rId11"/>
    <p:sldId id="267" r:id="rId12"/>
    <p:sldId id="270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2.6.2014" id="{8D5EE6B5-9667-42F8-A448-6B986C8EA2D0}">
          <p14:sldIdLst>
            <p14:sldId id="256"/>
            <p14:sldId id="273"/>
            <p14:sldId id="263"/>
            <p14:sldId id="272"/>
            <p14:sldId id="261"/>
            <p14:sldId id="265"/>
            <p14:sldId id="264"/>
            <p14:sldId id="274"/>
            <p14:sldId id="278"/>
            <p14:sldId id="266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9EE68-22D1-422B-ABEA-4B5C52DAD5C7}" type="doc">
      <dgm:prSet loTypeId="urn:microsoft.com/office/officeart/2005/8/layout/chevronAccent+Icon#1" loCatId="process" qsTypeId="urn:microsoft.com/office/officeart/2005/8/quickstyle/simple1" qsCatId="simple" csTypeId="urn:microsoft.com/office/officeart/2005/8/colors/colorful5" csCatId="colorful" phldr="1"/>
      <dgm:spPr/>
    </dgm:pt>
    <dgm:pt modelId="{936CE45E-9E59-48A7-BBF9-F07DA4A7982D}">
      <dgm:prSet phldrT="[Text]" custT="1"/>
      <dgm:spPr/>
      <dgm:t>
        <a:bodyPr/>
        <a:lstStyle/>
        <a:p>
          <a:r>
            <a:rPr lang="sk-SK" sz="3200" dirty="0" smtClean="0"/>
            <a:t>Príprava nákupu</a:t>
          </a:r>
        </a:p>
      </dgm:t>
    </dgm:pt>
    <dgm:pt modelId="{D4F21C83-8230-4490-8A29-2B640E786797}" type="parTrans" cxnId="{9E534CBA-F00C-4FA9-8245-7DE273C7CFAC}">
      <dgm:prSet/>
      <dgm:spPr/>
      <dgm:t>
        <a:bodyPr/>
        <a:lstStyle/>
        <a:p>
          <a:endParaRPr lang="sk-SK"/>
        </a:p>
      </dgm:t>
    </dgm:pt>
    <dgm:pt modelId="{746000B4-A6FA-4948-807F-0BA636BE445E}" type="sibTrans" cxnId="{9E534CBA-F00C-4FA9-8245-7DE273C7CFAC}">
      <dgm:prSet/>
      <dgm:spPr/>
      <dgm:t>
        <a:bodyPr/>
        <a:lstStyle/>
        <a:p>
          <a:endParaRPr lang="sk-SK"/>
        </a:p>
      </dgm:t>
    </dgm:pt>
    <dgm:pt modelId="{F5623201-A798-4669-960E-5C8DA244E01B}">
      <dgm:prSet phldrT="[Text]" custT="1"/>
      <dgm:spPr/>
      <dgm:t>
        <a:bodyPr/>
        <a:lstStyle/>
        <a:p>
          <a:r>
            <a:rPr lang="sk-SK" sz="3600" dirty="0" smtClean="0"/>
            <a:t>Nákup</a:t>
          </a:r>
          <a:endParaRPr lang="sk-SK" sz="2700" dirty="0"/>
        </a:p>
      </dgm:t>
    </dgm:pt>
    <dgm:pt modelId="{ED826C02-40B6-48AB-92F3-EB0307ECC815}" type="parTrans" cxnId="{F5C8B8C7-CCBE-41AE-9628-D2E8D87DF1D1}">
      <dgm:prSet/>
      <dgm:spPr/>
      <dgm:t>
        <a:bodyPr/>
        <a:lstStyle/>
        <a:p>
          <a:endParaRPr lang="sk-SK"/>
        </a:p>
      </dgm:t>
    </dgm:pt>
    <dgm:pt modelId="{B46156F3-FFA1-4F06-9B17-77FCB69AC1FD}" type="sibTrans" cxnId="{F5C8B8C7-CCBE-41AE-9628-D2E8D87DF1D1}">
      <dgm:prSet/>
      <dgm:spPr/>
      <dgm:t>
        <a:bodyPr/>
        <a:lstStyle/>
        <a:p>
          <a:endParaRPr lang="sk-SK"/>
        </a:p>
      </dgm:t>
    </dgm:pt>
    <dgm:pt modelId="{45D337A4-E3B5-4AB4-A148-05ED3C8F33FF}">
      <dgm:prSet phldrT="[Text]" custT="1"/>
      <dgm:spPr/>
      <dgm:t>
        <a:bodyPr/>
        <a:lstStyle/>
        <a:p>
          <a:r>
            <a:rPr lang="sk-SK" sz="3600" dirty="0" smtClean="0"/>
            <a:t>Plnenie zmluvy</a:t>
          </a:r>
          <a:endParaRPr lang="sk-SK" sz="3600" dirty="0">
            <a:solidFill>
              <a:srgbClr val="00B050"/>
            </a:solidFill>
          </a:endParaRPr>
        </a:p>
      </dgm:t>
    </dgm:pt>
    <dgm:pt modelId="{CBFDE138-D672-4825-9F0A-107A94E4434E}" type="parTrans" cxnId="{9903D12A-4FAB-407A-88A2-CF475D4EEFE3}">
      <dgm:prSet/>
      <dgm:spPr/>
      <dgm:t>
        <a:bodyPr/>
        <a:lstStyle/>
        <a:p>
          <a:endParaRPr lang="sk-SK"/>
        </a:p>
      </dgm:t>
    </dgm:pt>
    <dgm:pt modelId="{D15BF241-3F13-482A-94A1-88F2EEBD5857}" type="sibTrans" cxnId="{9903D12A-4FAB-407A-88A2-CF475D4EEFE3}">
      <dgm:prSet/>
      <dgm:spPr/>
      <dgm:t>
        <a:bodyPr/>
        <a:lstStyle/>
        <a:p>
          <a:endParaRPr lang="sk-SK"/>
        </a:p>
      </dgm:t>
    </dgm:pt>
    <dgm:pt modelId="{9B86D7FC-DDD1-47DC-BB24-906DE85A2A01}">
      <dgm:prSet phldrT="[Text]" custT="1"/>
      <dgm:spPr/>
      <dgm:t>
        <a:bodyPr/>
        <a:lstStyle/>
        <a:p>
          <a:r>
            <a:rPr lang="sk-SK" sz="3200" dirty="0" smtClean="0">
              <a:solidFill>
                <a:srgbClr val="00B050"/>
              </a:solidFill>
            </a:rPr>
            <a:t>PRÍPRAVA ŠPECIFIKÁCIE</a:t>
          </a:r>
          <a:endParaRPr lang="sk-SK" sz="3200" dirty="0" smtClean="0"/>
        </a:p>
      </dgm:t>
    </dgm:pt>
    <dgm:pt modelId="{E9C04A6F-8BF7-4AAD-AC4F-8A50EFD2D866}" type="parTrans" cxnId="{B1587FD2-95AC-4CD0-A2B3-B95EF0D42030}">
      <dgm:prSet/>
      <dgm:spPr/>
      <dgm:t>
        <a:bodyPr/>
        <a:lstStyle/>
        <a:p>
          <a:endParaRPr lang="sk-SK"/>
        </a:p>
      </dgm:t>
    </dgm:pt>
    <dgm:pt modelId="{A6B69BF0-3A92-4054-A8A4-55FCE8590486}" type="sibTrans" cxnId="{B1587FD2-95AC-4CD0-A2B3-B95EF0D42030}">
      <dgm:prSet/>
      <dgm:spPr/>
      <dgm:t>
        <a:bodyPr/>
        <a:lstStyle/>
        <a:p>
          <a:endParaRPr lang="sk-SK"/>
        </a:p>
      </dgm:t>
    </dgm:pt>
    <dgm:pt modelId="{7B49656B-ECEC-4801-B7B7-3335407F8906}">
      <dgm:prSet phldrT="[Text]" custT="1"/>
      <dgm:spPr/>
      <dgm:t>
        <a:bodyPr/>
        <a:lstStyle/>
        <a:p>
          <a:r>
            <a:rPr lang="sk-SK" sz="2400" dirty="0" smtClean="0">
              <a:solidFill>
                <a:srgbClr val="0070C0"/>
              </a:solidFill>
            </a:rPr>
            <a:t>TRHOVISKO</a:t>
          </a:r>
        </a:p>
        <a:p>
          <a:endParaRPr lang="sk-SK" sz="2700" dirty="0"/>
        </a:p>
      </dgm:t>
    </dgm:pt>
    <dgm:pt modelId="{4246FBDD-F598-42A8-AD29-ECF94E615B61}" type="parTrans" cxnId="{B2956EA5-E262-458B-A757-A4419B7E95C4}">
      <dgm:prSet/>
      <dgm:spPr/>
      <dgm:t>
        <a:bodyPr/>
        <a:lstStyle/>
        <a:p>
          <a:endParaRPr lang="sk-SK"/>
        </a:p>
      </dgm:t>
    </dgm:pt>
    <dgm:pt modelId="{A48D9445-4DF4-4DD1-80C3-087F007C74CD}" type="sibTrans" cxnId="{B2956EA5-E262-458B-A757-A4419B7E95C4}">
      <dgm:prSet/>
      <dgm:spPr/>
      <dgm:t>
        <a:bodyPr/>
        <a:lstStyle/>
        <a:p>
          <a:endParaRPr lang="sk-SK"/>
        </a:p>
      </dgm:t>
    </dgm:pt>
    <dgm:pt modelId="{D28C983A-7A05-4CF8-98D4-6A4CD64CC7E1}">
      <dgm:prSet phldrT="[Text]" custT="1"/>
      <dgm:spPr/>
      <dgm:t>
        <a:bodyPr/>
        <a:lstStyle/>
        <a:p>
          <a:r>
            <a:rPr lang="sk-SK" sz="3600" dirty="0" smtClean="0">
              <a:solidFill>
                <a:srgbClr val="00B050"/>
              </a:solidFill>
            </a:rPr>
            <a:t>KONTROLA</a:t>
          </a:r>
          <a:endParaRPr lang="sk-SK" sz="3600" dirty="0">
            <a:solidFill>
              <a:srgbClr val="00B050"/>
            </a:solidFill>
          </a:endParaRPr>
        </a:p>
      </dgm:t>
    </dgm:pt>
    <dgm:pt modelId="{177D6605-DAE1-43AF-91C3-C93910CC9349}" type="parTrans" cxnId="{B0AEEB2B-017E-497B-8BCF-B4E59B718775}">
      <dgm:prSet/>
      <dgm:spPr/>
      <dgm:t>
        <a:bodyPr/>
        <a:lstStyle/>
        <a:p>
          <a:endParaRPr lang="sk-SK"/>
        </a:p>
      </dgm:t>
    </dgm:pt>
    <dgm:pt modelId="{0FFA335B-DE6D-463E-A2AA-4446F59137EF}" type="sibTrans" cxnId="{B0AEEB2B-017E-497B-8BCF-B4E59B718775}">
      <dgm:prSet/>
      <dgm:spPr/>
      <dgm:t>
        <a:bodyPr/>
        <a:lstStyle/>
        <a:p>
          <a:endParaRPr lang="sk-SK"/>
        </a:p>
      </dgm:t>
    </dgm:pt>
    <dgm:pt modelId="{04141EE7-F568-438F-9819-C485BC35C7C2}" type="pres">
      <dgm:prSet presAssocID="{F629EE68-22D1-422B-ABEA-4B5C52DAD5C7}" presName="Name0" presStyleCnt="0">
        <dgm:presLayoutVars>
          <dgm:dir/>
          <dgm:resizeHandles val="exact"/>
        </dgm:presLayoutVars>
      </dgm:prSet>
      <dgm:spPr/>
    </dgm:pt>
    <dgm:pt modelId="{10C20CAB-33BC-4143-8FA4-A03A957EEC78}" type="pres">
      <dgm:prSet presAssocID="{936CE45E-9E59-48A7-BBF9-F07DA4A7982D}" presName="composite" presStyleCnt="0"/>
      <dgm:spPr/>
    </dgm:pt>
    <dgm:pt modelId="{3614149F-2D06-4B82-B374-713B95D0EC49}" type="pres">
      <dgm:prSet presAssocID="{936CE45E-9E59-48A7-BBF9-F07DA4A7982D}" presName="bgChev" presStyleLbl="node1" presStyleIdx="0" presStyleCnt="3" custScaleX="120584" custLinFactNeighborX="-176" custLinFactNeighborY="-7137"/>
      <dgm:spPr/>
    </dgm:pt>
    <dgm:pt modelId="{7BAF8816-C357-4107-B75E-8635B7FCB5A4}" type="pres">
      <dgm:prSet presAssocID="{936CE45E-9E59-48A7-BBF9-F07DA4A7982D}" presName="txNode" presStyleLbl="fgAcc1" presStyleIdx="0" presStyleCnt="3" custScaleX="128461" custScaleY="119753" custLinFactNeighborX="-5938" custLinFactNeighborY="4041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16AD5CE-009E-4C65-A650-C910F3546108}" type="pres">
      <dgm:prSet presAssocID="{746000B4-A6FA-4948-807F-0BA636BE445E}" presName="compositeSpace" presStyleCnt="0"/>
      <dgm:spPr/>
    </dgm:pt>
    <dgm:pt modelId="{042EA5A3-A72B-4C25-BDFF-09CF6DAE0F28}" type="pres">
      <dgm:prSet presAssocID="{F5623201-A798-4669-960E-5C8DA244E01B}" presName="composite" presStyleCnt="0"/>
      <dgm:spPr/>
    </dgm:pt>
    <dgm:pt modelId="{3A82AA3A-820E-47FC-90EA-2CE6DD440D61}" type="pres">
      <dgm:prSet presAssocID="{F5623201-A798-4669-960E-5C8DA244E01B}" presName="bgChev" presStyleLbl="node1" presStyleIdx="1" presStyleCnt="3" custScaleX="77110" custLinFactNeighborY="-10705"/>
      <dgm:spPr/>
    </dgm:pt>
    <dgm:pt modelId="{62ACCE57-EA3C-4371-858C-3387AFF56C64}" type="pres">
      <dgm:prSet presAssocID="{F5623201-A798-4669-960E-5C8DA244E01B}" presName="txNode" presStyleLbl="fgAcc1" presStyleIdx="1" presStyleCnt="3" custScaleX="95460" custScaleY="91462" custLinFactNeighborX="-25471" custLinFactNeighborY="8299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E6CFE59-AE25-44B0-9A05-450AC1222B88}" type="pres">
      <dgm:prSet presAssocID="{B46156F3-FFA1-4F06-9B17-77FCB69AC1FD}" presName="compositeSpace" presStyleCnt="0"/>
      <dgm:spPr/>
    </dgm:pt>
    <dgm:pt modelId="{1525F4C8-4B79-49C1-A288-2ED883DCB2CA}" type="pres">
      <dgm:prSet presAssocID="{45D337A4-E3B5-4AB4-A148-05ED3C8F33FF}" presName="composite" presStyleCnt="0"/>
      <dgm:spPr/>
    </dgm:pt>
    <dgm:pt modelId="{CE0A8900-7F32-4FAB-A7C7-04D6CC0E09C9}" type="pres">
      <dgm:prSet presAssocID="{45D337A4-E3B5-4AB4-A148-05ED3C8F33FF}" presName="bgChev" presStyleLbl="node1" presStyleIdx="2" presStyleCnt="3" custScaleX="112278"/>
      <dgm:spPr/>
    </dgm:pt>
    <dgm:pt modelId="{0C35A304-1934-4561-A6CB-B7505105ABF8}" type="pres">
      <dgm:prSet presAssocID="{45D337A4-E3B5-4AB4-A148-05ED3C8F33FF}" presName="txNode" presStyleLbl="fgAcc1" presStyleIdx="2" presStyleCnt="3" custScaleX="134548" custScaleY="135615" custLinFactNeighborX="208" custLinFactNeighborY="5828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903D12A-4FAB-407A-88A2-CF475D4EEFE3}" srcId="{F629EE68-22D1-422B-ABEA-4B5C52DAD5C7}" destId="{45D337A4-E3B5-4AB4-A148-05ED3C8F33FF}" srcOrd="2" destOrd="0" parTransId="{CBFDE138-D672-4825-9F0A-107A94E4434E}" sibTransId="{D15BF241-3F13-482A-94A1-88F2EEBD5857}"/>
    <dgm:cxn modelId="{F5C8B8C7-CCBE-41AE-9628-D2E8D87DF1D1}" srcId="{F629EE68-22D1-422B-ABEA-4B5C52DAD5C7}" destId="{F5623201-A798-4669-960E-5C8DA244E01B}" srcOrd="1" destOrd="0" parTransId="{ED826C02-40B6-48AB-92F3-EB0307ECC815}" sibTransId="{B46156F3-FFA1-4F06-9B17-77FCB69AC1FD}"/>
    <dgm:cxn modelId="{9E534CBA-F00C-4FA9-8245-7DE273C7CFAC}" srcId="{F629EE68-22D1-422B-ABEA-4B5C52DAD5C7}" destId="{936CE45E-9E59-48A7-BBF9-F07DA4A7982D}" srcOrd="0" destOrd="0" parTransId="{D4F21C83-8230-4490-8A29-2B640E786797}" sibTransId="{746000B4-A6FA-4948-807F-0BA636BE445E}"/>
    <dgm:cxn modelId="{B1587FD2-95AC-4CD0-A2B3-B95EF0D42030}" srcId="{936CE45E-9E59-48A7-BBF9-F07DA4A7982D}" destId="{9B86D7FC-DDD1-47DC-BB24-906DE85A2A01}" srcOrd="0" destOrd="0" parTransId="{E9C04A6F-8BF7-4AAD-AC4F-8A50EFD2D866}" sibTransId="{A6B69BF0-3A92-4054-A8A4-55FCE8590486}"/>
    <dgm:cxn modelId="{D2D2EA1E-AE5B-4C13-A343-E56B891F8F24}" type="presOf" srcId="{F5623201-A798-4669-960E-5C8DA244E01B}" destId="{62ACCE57-EA3C-4371-858C-3387AFF56C64}" srcOrd="0" destOrd="0" presId="urn:microsoft.com/office/officeart/2005/8/layout/chevronAccent+Icon#1"/>
    <dgm:cxn modelId="{439147C4-D2DB-4C00-BFA0-E19A68A6173C}" type="presOf" srcId="{7B49656B-ECEC-4801-B7B7-3335407F8906}" destId="{62ACCE57-EA3C-4371-858C-3387AFF56C64}" srcOrd="0" destOrd="1" presId="urn:microsoft.com/office/officeart/2005/8/layout/chevronAccent+Icon#1"/>
    <dgm:cxn modelId="{B2956EA5-E262-458B-A757-A4419B7E95C4}" srcId="{F5623201-A798-4669-960E-5C8DA244E01B}" destId="{7B49656B-ECEC-4801-B7B7-3335407F8906}" srcOrd="0" destOrd="0" parTransId="{4246FBDD-F598-42A8-AD29-ECF94E615B61}" sibTransId="{A48D9445-4DF4-4DD1-80C3-087F007C74CD}"/>
    <dgm:cxn modelId="{3D0B8077-2642-4229-8882-F97DEC11273A}" type="presOf" srcId="{D28C983A-7A05-4CF8-98D4-6A4CD64CC7E1}" destId="{0C35A304-1934-4561-A6CB-B7505105ABF8}" srcOrd="0" destOrd="1" presId="urn:microsoft.com/office/officeart/2005/8/layout/chevronAccent+Icon#1"/>
    <dgm:cxn modelId="{B0AEEB2B-017E-497B-8BCF-B4E59B718775}" srcId="{45D337A4-E3B5-4AB4-A148-05ED3C8F33FF}" destId="{D28C983A-7A05-4CF8-98D4-6A4CD64CC7E1}" srcOrd="0" destOrd="0" parTransId="{177D6605-DAE1-43AF-91C3-C93910CC9349}" sibTransId="{0FFA335B-DE6D-463E-A2AA-4446F59137EF}"/>
    <dgm:cxn modelId="{7247756F-FDA5-485A-8D72-15951433C8D9}" type="presOf" srcId="{936CE45E-9E59-48A7-BBF9-F07DA4A7982D}" destId="{7BAF8816-C357-4107-B75E-8635B7FCB5A4}" srcOrd="0" destOrd="0" presId="urn:microsoft.com/office/officeart/2005/8/layout/chevronAccent+Icon#1"/>
    <dgm:cxn modelId="{59181C36-85D4-4452-B1BB-12F844FFCCCF}" type="presOf" srcId="{9B86D7FC-DDD1-47DC-BB24-906DE85A2A01}" destId="{7BAF8816-C357-4107-B75E-8635B7FCB5A4}" srcOrd="0" destOrd="1" presId="urn:microsoft.com/office/officeart/2005/8/layout/chevronAccent+Icon#1"/>
    <dgm:cxn modelId="{2B269306-4BA9-41A2-AF9D-AF1009BB1A7F}" type="presOf" srcId="{F629EE68-22D1-422B-ABEA-4B5C52DAD5C7}" destId="{04141EE7-F568-438F-9819-C485BC35C7C2}" srcOrd="0" destOrd="0" presId="urn:microsoft.com/office/officeart/2005/8/layout/chevronAccent+Icon#1"/>
    <dgm:cxn modelId="{648178B0-3458-4798-B180-148648727A97}" type="presOf" srcId="{45D337A4-E3B5-4AB4-A148-05ED3C8F33FF}" destId="{0C35A304-1934-4561-A6CB-B7505105ABF8}" srcOrd="0" destOrd="0" presId="urn:microsoft.com/office/officeart/2005/8/layout/chevronAccent+Icon#1"/>
    <dgm:cxn modelId="{988AE04C-80EF-4FB6-B8BF-D9627E6286D0}" type="presParOf" srcId="{04141EE7-F568-438F-9819-C485BC35C7C2}" destId="{10C20CAB-33BC-4143-8FA4-A03A957EEC78}" srcOrd="0" destOrd="0" presId="urn:microsoft.com/office/officeart/2005/8/layout/chevronAccent+Icon#1"/>
    <dgm:cxn modelId="{890401A8-B569-48C8-B7F9-D5FDE703A4E8}" type="presParOf" srcId="{10C20CAB-33BC-4143-8FA4-A03A957EEC78}" destId="{3614149F-2D06-4B82-B374-713B95D0EC49}" srcOrd="0" destOrd="0" presId="urn:microsoft.com/office/officeart/2005/8/layout/chevronAccent+Icon#1"/>
    <dgm:cxn modelId="{32097B4F-9220-4425-9A42-AF6E6BE2A5A3}" type="presParOf" srcId="{10C20CAB-33BC-4143-8FA4-A03A957EEC78}" destId="{7BAF8816-C357-4107-B75E-8635B7FCB5A4}" srcOrd="1" destOrd="0" presId="urn:microsoft.com/office/officeart/2005/8/layout/chevronAccent+Icon#1"/>
    <dgm:cxn modelId="{83CC38C8-31AD-4DEB-97E8-271CB1DB7ADA}" type="presParOf" srcId="{04141EE7-F568-438F-9819-C485BC35C7C2}" destId="{E16AD5CE-009E-4C65-A650-C910F3546108}" srcOrd="1" destOrd="0" presId="urn:microsoft.com/office/officeart/2005/8/layout/chevronAccent+Icon#1"/>
    <dgm:cxn modelId="{94F8D041-954B-4A88-8D64-1A6727E403CA}" type="presParOf" srcId="{04141EE7-F568-438F-9819-C485BC35C7C2}" destId="{042EA5A3-A72B-4C25-BDFF-09CF6DAE0F28}" srcOrd="2" destOrd="0" presId="urn:microsoft.com/office/officeart/2005/8/layout/chevronAccent+Icon#1"/>
    <dgm:cxn modelId="{C0EDF36B-2875-473F-92D9-93DF03DA260E}" type="presParOf" srcId="{042EA5A3-A72B-4C25-BDFF-09CF6DAE0F28}" destId="{3A82AA3A-820E-47FC-90EA-2CE6DD440D61}" srcOrd="0" destOrd="0" presId="urn:microsoft.com/office/officeart/2005/8/layout/chevronAccent+Icon#1"/>
    <dgm:cxn modelId="{BD070102-FFCE-4096-8FE6-87DE04F4B318}" type="presParOf" srcId="{042EA5A3-A72B-4C25-BDFF-09CF6DAE0F28}" destId="{62ACCE57-EA3C-4371-858C-3387AFF56C64}" srcOrd="1" destOrd="0" presId="urn:microsoft.com/office/officeart/2005/8/layout/chevronAccent+Icon#1"/>
    <dgm:cxn modelId="{50EBC3E8-6EA9-4527-A51D-54E65E18832B}" type="presParOf" srcId="{04141EE7-F568-438F-9819-C485BC35C7C2}" destId="{6E6CFE59-AE25-44B0-9A05-450AC1222B88}" srcOrd="3" destOrd="0" presId="urn:microsoft.com/office/officeart/2005/8/layout/chevronAccent+Icon#1"/>
    <dgm:cxn modelId="{CC714A89-1A07-42C9-9E14-92627643DA4C}" type="presParOf" srcId="{04141EE7-F568-438F-9819-C485BC35C7C2}" destId="{1525F4C8-4B79-49C1-A288-2ED883DCB2CA}" srcOrd="4" destOrd="0" presId="urn:microsoft.com/office/officeart/2005/8/layout/chevronAccent+Icon#1"/>
    <dgm:cxn modelId="{E78B8F07-3DD5-495B-87CA-1C6BE76198E6}" type="presParOf" srcId="{1525F4C8-4B79-49C1-A288-2ED883DCB2CA}" destId="{CE0A8900-7F32-4FAB-A7C7-04D6CC0E09C9}" srcOrd="0" destOrd="0" presId="urn:microsoft.com/office/officeart/2005/8/layout/chevronAccent+Icon#1"/>
    <dgm:cxn modelId="{75B0B30E-ECAD-408F-B147-09B331781209}" type="presParOf" srcId="{1525F4C8-4B79-49C1-A288-2ED883DCB2CA}" destId="{0C35A304-1934-4561-A6CB-B7505105ABF8}" srcOrd="1" destOrd="0" presId="urn:microsoft.com/office/officeart/2005/8/layout/chevronAccent+Icon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827B49-EC81-43F5-A406-833EC82A836E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24E73829-FBB9-4254-B8DA-92B60A4AFDD9}">
      <dgm:prSet phldrT="[Text]"/>
      <dgm:spPr/>
      <dgm:t>
        <a:bodyPr/>
        <a:lstStyle/>
        <a:p>
          <a:r>
            <a:rPr lang="sk-SK" dirty="0" smtClean="0"/>
            <a:t>VŽDY</a:t>
          </a:r>
          <a:endParaRPr lang="sk-SK" dirty="0"/>
        </a:p>
      </dgm:t>
    </dgm:pt>
    <dgm:pt modelId="{A4836C8A-D76D-4652-A9B4-244068B86026}" type="parTrans" cxnId="{44F41BED-5783-47A8-BD0D-AC175BF289A5}">
      <dgm:prSet/>
      <dgm:spPr/>
      <dgm:t>
        <a:bodyPr/>
        <a:lstStyle/>
        <a:p>
          <a:endParaRPr lang="sk-SK"/>
        </a:p>
      </dgm:t>
    </dgm:pt>
    <dgm:pt modelId="{88527295-F7B4-4484-8928-9DAF6A9AB791}" type="sibTrans" cxnId="{44F41BED-5783-47A8-BD0D-AC175BF289A5}">
      <dgm:prSet/>
      <dgm:spPr/>
      <dgm:t>
        <a:bodyPr/>
        <a:lstStyle/>
        <a:p>
          <a:endParaRPr lang="sk-SK"/>
        </a:p>
      </dgm:t>
    </dgm:pt>
    <dgm:pt modelId="{B0A3D626-D161-4945-BB7F-15161816F667}">
      <dgm:prSet phldrT="[Text]"/>
      <dgm:spPr/>
      <dgm:t>
        <a:bodyPr/>
        <a:lstStyle/>
        <a:p>
          <a:r>
            <a:rPr lang="sk-SK" dirty="0" smtClean="0"/>
            <a:t>Podľa opisného formulára</a:t>
          </a:r>
          <a:endParaRPr lang="sk-SK" dirty="0"/>
        </a:p>
      </dgm:t>
    </dgm:pt>
    <dgm:pt modelId="{7C2F51B5-C59A-42DC-8942-C4B64BDC93FA}" type="parTrans" cxnId="{ABAE8C0E-1A71-4C03-A719-4ECE7F8804D7}">
      <dgm:prSet/>
      <dgm:spPr/>
      <dgm:t>
        <a:bodyPr/>
        <a:lstStyle/>
        <a:p>
          <a:endParaRPr lang="sk-SK"/>
        </a:p>
      </dgm:t>
    </dgm:pt>
    <dgm:pt modelId="{12594F56-8FAC-4F26-A9FF-54B0B1BC0B37}" type="sibTrans" cxnId="{ABAE8C0E-1A71-4C03-A719-4ECE7F8804D7}">
      <dgm:prSet/>
      <dgm:spPr/>
      <dgm:t>
        <a:bodyPr/>
        <a:lstStyle/>
        <a:p>
          <a:endParaRPr lang="sk-SK"/>
        </a:p>
      </dgm:t>
    </dgm:pt>
    <dgm:pt modelId="{30ED4AE6-CDEB-4FC5-986B-0DD30EB8DAED}">
      <dgm:prSet phldrT="[Text]"/>
      <dgm:spPr/>
      <dgm:t>
        <a:bodyPr/>
        <a:lstStyle/>
        <a:p>
          <a:r>
            <a:rPr lang="sk-SK" dirty="0" smtClean="0"/>
            <a:t>Poverenou osobou</a:t>
          </a:r>
          <a:endParaRPr lang="sk-SK" dirty="0"/>
        </a:p>
      </dgm:t>
    </dgm:pt>
    <dgm:pt modelId="{2ADF4D99-01DC-48D2-BE0E-981DDB604E7A}" type="parTrans" cxnId="{EDE26A43-A893-4507-8224-AF5612F75563}">
      <dgm:prSet/>
      <dgm:spPr/>
      <dgm:t>
        <a:bodyPr/>
        <a:lstStyle/>
        <a:p>
          <a:endParaRPr lang="sk-SK"/>
        </a:p>
      </dgm:t>
    </dgm:pt>
    <dgm:pt modelId="{B2B21AFE-C0E9-4C88-BB17-389B368E6BBB}" type="sibTrans" cxnId="{EDE26A43-A893-4507-8224-AF5612F75563}">
      <dgm:prSet/>
      <dgm:spPr/>
      <dgm:t>
        <a:bodyPr/>
        <a:lstStyle/>
        <a:p>
          <a:endParaRPr lang="sk-SK"/>
        </a:p>
      </dgm:t>
    </dgm:pt>
    <dgm:pt modelId="{9D50D04D-B474-4F0E-AA11-DB340E20706E}">
      <dgm:prSet phldrT="[Text]"/>
      <dgm:spPr/>
      <dgm:t>
        <a:bodyPr/>
        <a:lstStyle/>
        <a:p>
          <a:r>
            <a:rPr lang="sk-SK" dirty="0" smtClean="0"/>
            <a:t>Referencia</a:t>
          </a:r>
          <a:endParaRPr lang="sk-SK" dirty="0"/>
        </a:p>
      </dgm:t>
    </dgm:pt>
    <dgm:pt modelId="{85B47592-C2A2-4DB6-B6D7-132EF5D0AED0}" type="parTrans" cxnId="{92F867C0-E12A-44D0-9729-325D1DAB36E6}">
      <dgm:prSet/>
      <dgm:spPr/>
      <dgm:t>
        <a:bodyPr/>
        <a:lstStyle/>
        <a:p>
          <a:endParaRPr lang="sk-SK"/>
        </a:p>
      </dgm:t>
    </dgm:pt>
    <dgm:pt modelId="{4FFC364F-CDEB-4DAC-ABB3-085043C875A8}" type="sibTrans" cxnId="{92F867C0-E12A-44D0-9729-325D1DAB36E6}">
      <dgm:prSet/>
      <dgm:spPr/>
      <dgm:t>
        <a:bodyPr/>
        <a:lstStyle/>
        <a:p>
          <a:endParaRPr lang="sk-SK"/>
        </a:p>
      </dgm:t>
    </dgm:pt>
    <dgm:pt modelId="{3CCAD3FC-5FAC-48F3-BF4D-52C0FAE603EB}" type="pres">
      <dgm:prSet presAssocID="{5D827B49-EC81-43F5-A406-833EC82A836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9294FAE-2AB5-47E9-96B4-2043D97FBBF8}" type="pres">
      <dgm:prSet presAssocID="{24E73829-FBB9-4254-B8DA-92B60A4AFDD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A762D9F-055F-496C-8357-4B99E2311BB0}" type="pres">
      <dgm:prSet presAssocID="{88527295-F7B4-4484-8928-9DAF6A9AB791}" presName="sibTrans" presStyleCnt="0"/>
      <dgm:spPr/>
    </dgm:pt>
    <dgm:pt modelId="{4FC54C57-F492-4EB1-BDEF-47111AFED6C1}" type="pres">
      <dgm:prSet presAssocID="{B0A3D626-D161-4945-BB7F-15161816F66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46804C8-B965-4EBF-BDFA-BC4C91E39930}" type="pres">
      <dgm:prSet presAssocID="{12594F56-8FAC-4F26-A9FF-54B0B1BC0B37}" presName="sibTrans" presStyleCnt="0"/>
      <dgm:spPr/>
    </dgm:pt>
    <dgm:pt modelId="{2929252D-72CC-47F5-AA1A-A6EB47DBD3A7}" type="pres">
      <dgm:prSet presAssocID="{30ED4AE6-CDEB-4FC5-986B-0DD30EB8DA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1B87727-6250-4E1B-8517-B0EA8BEB9FFC}" type="pres">
      <dgm:prSet presAssocID="{B2B21AFE-C0E9-4C88-BB17-389B368E6BBB}" presName="sibTrans" presStyleCnt="0"/>
      <dgm:spPr/>
    </dgm:pt>
    <dgm:pt modelId="{592E6C58-404F-4A8C-88D8-D4DC62388DD1}" type="pres">
      <dgm:prSet presAssocID="{9D50D04D-B474-4F0E-AA11-DB340E20706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BAE8C0E-1A71-4C03-A719-4ECE7F8804D7}" srcId="{5D827B49-EC81-43F5-A406-833EC82A836E}" destId="{B0A3D626-D161-4945-BB7F-15161816F667}" srcOrd="1" destOrd="0" parTransId="{7C2F51B5-C59A-42DC-8942-C4B64BDC93FA}" sibTransId="{12594F56-8FAC-4F26-A9FF-54B0B1BC0B37}"/>
    <dgm:cxn modelId="{A77D29D7-7DF6-4634-9834-2162C6E6FA7B}" type="presOf" srcId="{24E73829-FBB9-4254-B8DA-92B60A4AFDD9}" destId="{89294FAE-2AB5-47E9-96B4-2043D97FBBF8}" srcOrd="0" destOrd="0" presId="urn:microsoft.com/office/officeart/2005/8/layout/default"/>
    <dgm:cxn modelId="{291FFBF8-6F9D-4176-9412-1FFEDBAF4486}" type="presOf" srcId="{5D827B49-EC81-43F5-A406-833EC82A836E}" destId="{3CCAD3FC-5FAC-48F3-BF4D-52C0FAE603EB}" srcOrd="0" destOrd="0" presId="urn:microsoft.com/office/officeart/2005/8/layout/default"/>
    <dgm:cxn modelId="{EDE26A43-A893-4507-8224-AF5612F75563}" srcId="{5D827B49-EC81-43F5-A406-833EC82A836E}" destId="{30ED4AE6-CDEB-4FC5-986B-0DD30EB8DAED}" srcOrd="2" destOrd="0" parTransId="{2ADF4D99-01DC-48D2-BE0E-981DDB604E7A}" sibTransId="{B2B21AFE-C0E9-4C88-BB17-389B368E6BBB}"/>
    <dgm:cxn modelId="{92F867C0-E12A-44D0-9729-325D1DAB36E6}" srcId="{5D827B49-EC81-43F5-A406-833EC82A836E}" destId="{9D50D04D-B474-4F0E-AA11-DB340E20706E}" srcOrd="3" destOrd="0" parTransId="{85B47592-C2A2-4DB6-B6D7-132EF5D0AED0}" sibTransId="{4FFC364F-CDEB-4DAC-ABB3-085043C875A8}"/>
    <dgm:cxn modelId="{183B7731-336F-4746-BD24-380EDE59C7CB}" type="presOf" srcId="{B0A3D626-D161-4945-BB7F-15161816F667}" destId="{4FC54C57-F492-4EB1-BDEF-47111AFED6C1}" srcOrd="0" destOrd="0" presId="urn:microsoft.com/office/officeart/2005/8/layout/default"/>
    <dgm:cxn modelId="{44F41BED-5783-47A8-BD0D-AC175BF289A5}" srcId="{5D827B49-EC81-43F5-A406-833EC82A836E}" destId="{24E73829-FBB9-4254-B8DA-92B60A4AFDD9}" srcOrd="0" destOrd="0" parTransId="{A4836C8A-D76D-4652-A9B4-244068B86026}" sibTransId="{88527295-F7B4-4484-8928-9DAF6A9AB791}"/>
    <dgm:cxn modelId="{9A7F6277-D621-475F-A253-F6EFA08A311A}" type="presOf" srcId="{9D50D04D-B474-4F0E-AA11-DB340E20706E}" destId="{592E6C58-404F-4A8C-88D8-D4DC62388DD1}" srcOrd="0" destOrd="0" presId="urn:microsoft.com/office/officeart/2005/8/layout/default"/>
    <dgm:cxn modelId="{03B01225-1167-44E1-9B8E-7AD4B81B9DBC}" type="presOf" srcId="{30ED4AE6-CDEB-4FC5-986B-0DD30EB8DAED}" destId="{2929252D-72CC-47F5-AA1A-A6EB47DBD3A7}" srcOrd="0" destOrd="0" presId="urn:microsoft.com/office/officeart/2005/8/layout/default"/>
    <dgm:cxn modelId="{54C39439-4F69-4E2C-A371-5B63407DF761}" type="presParOf" srcId="{3CCAD3FC-5FAC-48F3-BF4D-52C0FAE603EB}" destId="{89294FAE-2AB5-47E9-96B4-2043D97FBBF8}" srcOrd="0" destOrd="0" presId="urn:microsoft.com/office/officeart/2005/8/layout/default"/>
    <dgm:cxn modelId="{D75089C7-C3D6-4BFE-A625-EC5CB5FBC45D}" type="presParOf" srcId="{3CCAD3FC-5FAC-48F3-BF4D-52C0FAE603EB}" destId="{1A762D9F-055F-496C-8357-4B99E2311BB0}" srcOrd="1" destOrd="0" presId="urn:microsoft.com/office/officeart/2005/8/layout/default"/>
    <dgm:cxn modelId="{2C06E8B8-A957-4417-8735-8419D43E41BA}" type="presParOf" srcId="{3CCAD3FC-5FAC-48F3-BF4D-52C0FAE603EB}" destId="{4FC54C57-F492-4EB1-BDEF-47111AFED6C1}" srcOrd="2" destOrd="0" presId="urn:microsoft.com/office/officeart/2005/8/layout/default"/>
    <dgm:cxn modelId="{BFF134B7-E136-47F6-9BE5-CE2C8C03E241}" type="presParOf" srcId="{3CCAD3FC-5FAC-48F3-BF4D-52C0FAE603EB}" destId="{346804C8-B965-4EBF-BDFA-BC4C91E39930}" srcOrd="3" destOrd="0" presId="urn:microsoft.com/office/officeart/2005/8/layout/default"/>
    <dgm:cxn modelId="{CB57376E-6B76-4AA8-86B6-CFD29E550133}" type="presParOf" srcId="{3CCAD3FC-5FAC-48F3-BF4D-52C0FAE603EB}" destId="{2929252D-72CC-47F5-AA1A-A6EB47DBD3A7}" srcOrd="4" destOrd="0" presId="urn:microsoft.com/office/officeart/2005/8/layout/default"/>
    <dgm:cxn modelId="{9B372A38-6ECE-4C3F-B1F6-B19A02A1C4C2}" type="presParOf" srcId="{3CCAD3FC-5FAC-48F3-BF4D-52C0FAE603EB}" destId="{61B87727-6250-4E1B-8517-B0EA8BEB9FFC}" srcOrd="5" destOrd="0" presId="urn:microsoft.com/office/officeart/2005/8/layout/default"/>
    <dgm:cxn modelId="{0293966A-1AB9-4BB4-92F9-2076B198CCE4}" type="presParOf" srcId="{3CCAD3FC-5FAC-48F3-BF4D-52C0FAE603EB}" destId="{592E6C58-404F-4A8C-88D8-D4DC62388D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0A60EA-2EFF-4630-A94A-CF75D24E2169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727EBA3-99E8-4375-984D-BEBAA0BF3095}">
      <dgm:prSet phldrT="[Text]"/>
      <dgm:spPr/>
      <dgm:t>
        <a:bodyPr/>
        <a:lstStyle/>
        <a:p>
          <a:r>
            <a:rPr lang="sk-SK" dirty="0" smtClean="0"/>
            <a:t>Pred vyhlásením</a:t>
          </a:r>
          <a:endParaRPr lang="sk-SK" dirty="0"/>
        </a:p>
      </dgm:t>
    </dgm:pt>
    <dgm:pt modelId="{510D3819-9B3E-41D2-A9A3-FF249AAF82CA}" type="parTrans" cxnId="{18F21BC2-F714-4FDD-B924-39C391CA1B28}">
      <dgm:prSet/>
      <dgm:spPr/>
      <dgm:t>
        <a:bodyPr/>
        <a:lstStyle/>
        <a:p>
          <a:endParaRPr lang="sk-SK"/>
        </a:p>
      </dgm:t>
    </dgm:pt>
    <dgm:pt modelId="{263EB6AD-263B-4FA6-ABB4-210B9C146479}" type="sibTrans" cxnId="{18F21BC2-F714-4FDD-B924-39C391CA1B28}">
      <dgm:prSet/>
      <dgm:spPr/>
      <dgm:t>
        <a:bodyPr/>
        <a:lstStyle/>
        <a:p>
          <a:endParaRPr lang="sk-SK"/>
        </a:p>
      </dgm:t>
    </dgm:pt>
    <dgm:pt modelId="{F3B21E00-CAC9-4060-B83C-1D1DBCCDCE63}">
      <dgm:prSet phldrT="[Text]"/>
      <dgm:spPr/>
      <dgm:t>
        <a:bodyPr/>
        <a:lstStyle/>
        <a:p>
          <a:r>
            <a:rPr lang="sk-SK" dirty="0" smtClean="0">
              <a:solidFill>
                <a:srgbClr val="FFFF00"/>
              </a:solidFill>
            </a:rPr>
            <a:t>V rámci prieskumu trhu</a:t>
          </a:r>
          <a:r>
            <a:rPr lang="sk-SK" dirty="0" smtClean="0"/>
            <a:t> (overenie PHZ, bežnej dostupnosti)</a:t>
          </a:r>
          <a:endParaRPr lang="sk-SK" dirty="0"/>
        </a:p>
      </dgm:t>
    </dgm:pt>
    <dgm:pt modelId="{8D71509C-003F-4F93-814C-B2E21DD113B2}" type="parTrans" cxnId="{B2524088-EE28-4DE1-B48F-D7D0FEA85002}">
      <dgm:prSet/>
      <dgm:spPr/>
      <dgm:t>
        <a:bodyPr/>
        <a:lstStyle/>
        <a:p>
          <a:endParaRPr lang="sk-SK"/>
        </a:p>
      </dgm:t>
    </dgm:pt>
    <dgm:pt modelId="{69488045-F1E2-4DEF-8CB2-3C886B37687A}" type="sibTrans" cxnId="{B2524088-EE28-4DE1-B48F-D7D0FEA85002}">
      <dgm:prSet/>
      <dgm:spPr/>
      <dgm:t>
        <a:bodyPr/>
        <a:lstStyle/>
        <a:p>
          <a:endParaRPr lang="sk-SK"/>
        </a:p>
      </dgm:t>
    </dgm:pt>
    <dgm:pt modelId="{3A3D7169-AF44-4A3B-860D-6F4C921F4FF0}">
      <dgm:prSet phldrT="[Text]"/>
      <dgm:spPr/>
      <dgm:t>
        <a:bodyPr/>
        <a:lstStyle/>
        <a:p>
          <a:r>
            <a:rPr lang="sk-SK" dirty="0" smtClean="0"/>
            <a:t>Po vyhlásení</a:t>
          </a:r>
          <a:endParaRPr lang="sk-SK" dirty="0"/>
        </a:p>
      </dgm:t>
    </dgm:pt>
    <dgm:pt modelId="{01C67DA5-57E9-4ED7-9537-DC1095F07037}" type="parTrans" cxnId="{8F686826-FDFA-4186-BA74-17DB2AA40539}">
      <dgm:prSet/>
      <dgm:spPr/>
      <dgm:t>
        <a:bodyPr/>
        <a:lstStyle/>
        <a:p>
          <a:endParaRPr lang="sk-SK"/>
        </a:p>
      </dgm:t>
    </dgm:pt>
    <dgm:pt modelId="{E6961D64-9191-48A9-BBF2-D60111A5D755}" type="sibTrans" cxnId="{8F686826-FDFA-4186-BA74-17DB2AA40539}">
      <dgm:prSet/>
      <dgm:spPr/>
      <dgm:t>
        <a:bodyPr/>
        <a:lstStyle/>
        <a:p>
          <a:endParaRPr lang="sk-SK"/>
        </a:p>
      </dgm:t>
    </dgm:pt>
    <dgm:pt modelId="{35CDB9D3-B94D-48C7-AF4C-B38E2034B209}">
      <dgm:prSet phldrT="[Text]" custT="1"/>
      <dgm:spPr/>
      <dgm:t>
        <a:bodyPr/>
        <a:lstStyle/>
        <a:p>
          <a:r>
            <a:rPr lang="sk-SK" sz="4000" b="1" cap="small" baseline="0" dirty="0" smtClean="0">
              <a:solidFill>
                <a:srgbClr val="FFFF00"/>
              </a:solidFill>
            </a:rPr>
            <a:t>Nie je!</a:t>
          </a:r>
          <a:endParaRPr lang="sk-SK" sz="3100" b="1" dirty="0">
            <a:solidFill>
              <a:srgbClr val="FFFF00"/>
            </a:solidFill>
          </a:endParaRPr>
        </a:p>
      </dgm:t>
    </dgm:pt>
    <dgm:pt modelId="{0F8504E8-F5D7-435F-9FA6-496CAD825817}" type="parTrans" cxnId="{481D8955-4E69-49C2-AE00-69328AC5E617}">
      <dgm:prSet/>
      <dgm:spPr/>
      <dgm:t>
        <a:bodyPr/>
        <a:lstStyle/>
        <a:p>
          <a:endParaRPr lang="sk-SK"/>
        </a:p>
      </dgm:t>
    </dgm:pt>
    <dgm:pt modelId="{97FF444A-8E1D-4758-97A7-A59281037D19}" type="sibTrans" cxnId="{481D8955-4E69-49C2-AE00-69328AC5E617}">
      <dgm:prSet/>
      <dgm:spPr/>
      <dgm:t>
        <a:bodyPr/>
        <a:lstStyle/>
        <a:p>
          <a:endParaRPr lang="sk-SK"/>
        </a:p>
      </dgm:t>
    </dgm:pt>
    <dgm:pt modelId="{2CD30411-044A-4024-A4A5-AB3796701FF5}">
      <dgm:prSet phldrT="[Text]"/>
      <dgm:spPr/>
      <dgm:t>
        <a:bodyPr/>
        <a:lstStyle/>
        <a:p>
          <a:r>
            <a:rPr lang="sk-SK" dirty="0" smtClean="0"/>
            <a:t>Po uzatvorení zmluvy</a:t>
          </a:r>
          <a:endParaRPr lang="sk-SK" dirty="0"/>
        </a:p>
      </dgm:t>
    </dgm:pt>
    <dgm:pt modelId="{C8E5863B-EC53-4E90-AD76-F868AF6EBD57}" type="parTrans" cxnId="{75CD7F3F-FDB2-4257-90D0-288EC2582F2F}">
      <dgm:prSet/>
      <dgm:spPr/>
      <dgm:t>
        <a:bodyPr/>
        <a:lstStyle/>
        <a:p>
          <a:endParaRPr lang="sk-SK"/>
        </a:p>
      </dgm:t>
    </dgm:pt>
    <dgm:pt modelId="{2CC2E78B-6F50-4C9B-BB03-6225A1AAD46E}" type="sibTrans" cxnId="{75CD7F3F-FDB2-4257-90D0-288EC2582F2F}">
      <dgm:prSet/>
      <dgm:spPr/>
      <dgm:t>
        <a:bodyPr/>
        <a:lstStyle/>
        <a:p>
          <a:endParaRPr lang="sk-SK"/>
        </a:p>
      </dgm:t>
    </dgm:pt>
    <dgm:pt modelId="{3949D113-7913-4F71-B7F1-76D9F5707016}">
      <dgm:prSet phldrT="[Text]"/>
      <dgm:spPr/>
      <dgm:t>
        <a:bodyPr/>
        <a:lstStyle/>
        <a:p>
          <a:r>
            <a:rPr lang="sk-SK" dirty="0" smtClean="0"/>
            <a:t>Podľa záujmu dodávateľa. </a:t>
          </a:r>
        </a:p>
        <a:p>
          <a:r>
            <a:rPr lang="sk-SK" dirty="0" smtClean="0"/>
            <a:t>Oznámenie o poverenej osobe, upresnenie času dodania plnenia apod. </a:t>
          </a:r>
        </a:p>
        <a:p>
          <a:r>
            <a:rPr lang="sk-SK" b="1" dirty="0" smtClean="0">
              <a:solidFill>
                <a:srgbClr val="FFFF00"/>
              </a:solidFill>
            </a:rPr>
            <a:t>Nesmie dochádzať k úprave podmienok!</a:t>
          </a:r>
          <a:endParaRPr lang="sk-SK" b="1" dirty="0">
            <a:solidFill>
              <a:srgbClr val="FFFF00"/>
            </a:solidFill>
          </a:endParaRPr>
        </a:p>
      </dgm:t>
    </dgm:pt>
    <dgm:pt modelId="{38E3F149-19FA-41D8-8C12-EE26583811DB}" type="parTrans" cxnId="{A8FEFB6F-D5C2-449F-A3F9-786BC37183C3}">
      <dgm:prSet/>
      <dgm:spPr/>
      <dgm:t>
        <a:bodyPr/>
        <a:lstStyle/>
        <a:p>
          <a:endParaRPr lang="sk-SK"/>
        </a:p>
      </dgm:t>
    </dgm:pt>
    <dgm:pt modelId="{FAA3FC27-8D28-4C99-9266-97E6F7BE457F}" type="sibTrans" cxnId="{A8FEFB6F-D5C2-449F-A3F9-786BC37183C3}">
      <dgm:prSet/>
      <dgm:spPr/>
      <dgm:t>
        <a:bodyPr/>
        <a:lstStyle/>
        <a:p>
          <a:endParaRPr lang="sk-SK"/>
        </a:p>
      </dgm:t>
    </dgm:pt>
    <dgm:pt modelId="{BAF17C43-BFE9-48F0-B7CF-85B4FEE01079}" type="pres">
      <dgm:prSet presAssocID="{F90A60EA-2EFF-4630-A94A-CF75D24E21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0B5D2341-6C15-4EAE-ABF2-4C9DFEA81731}" type="pres">
      <dgm:prSet presAssocID="{1727EBA3-99E8-4375-984D-BEBAA0BF3095}" presName="linNode" presStyleCnt="0"/>
      <dgm:spPr/>
    </dgm:pt>
    <dgm:pt modelId="{0A925C70-C41C-4B93-8B99-FDF84C4FC910}" type="pres">
      <dgm:prSet presAssocID="{1727EBA3-99E8-4375-984D-BEBAA0BF3095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43C9D0A-32DA-4D37-94A2-713EAC41EAA2}" type="pres">
      <dgm:prSet presAssocID="{1727EBA3-99E8-4375-984D-BEBAA0BF3095}" presName="bracket" presStyleLbl="parChTrans1D1" presStyleIdx="0" presStyleCnt="3"/>
      <dgm:spPr/>
    </dgm:pt>
    <dgm:pt modelId="{B8C04CFC-CCEA-4F87-A485-B9440F284D71}" type="pres">
      <dgm:prSet presAssocID="{1727EBA3-99E8-4375-984D-BEBAA0BF3095}" presName="spH" presStyleCnt="0"/>
      <dgm:spPr/>
    </dgm:pt>
    <dgm:pt modelId="{CCEBC482-178D-4006-A8CE-462500FFB5F7}" type="pres">
      <dgm:prSet presAssocID="{1727EBA3-99E8-4375-984D-BEBAA0BF3095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E1B25A7-3B01-4A23-B4FF-80D28E69EFE3}" type="pres">
      <dgm:prSet presAssocID="{263EB6AD-263B-4FA6-ABB4-210B9C146479}" presName="spV" presStyleCnt="0"/>
      <dgm:spPr/>
    </dgm:pt>
    <dgm:pt modelId="{498DF215-717F-44AA-B13A-130BF2D49CD5}" type="pres">
      <dgm:prSet presAssocID="{3A3D7169-AF44-4A3B-860D-6F4C921F4FF0}" presName="linNode" presStyleCnt="0"/>
      <dgm:spPr/>
    </dgm:pt>
    <dgm:pt modelId="{38439BAE-3C46-446B-981C-4DCFD33C6CC5}" type="pres">
      <dgm:prSet presAssocID="{3A3D7169-AF44-4A3B-860D-6F4C921F4FF0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3170E2F-B47F-44F9-8F15-FE12DC1A89F3}" type="pres">
      <dgm:prSet presAssocID="{3A3D7169-AF44-4A3B-860D-6F4C921F4FF0}" presName="bracket" presStyleLbl="parChTrans1D1" presStyleIdx="1" presStyleCnt="3"/>
      <dgm:spPr/>
    </dgm:pt>
    <dgm:pt modelId="{BC5848A5-526B-4BE0-8181-8C65610A3ADD}" type="pres">
      <dgm:prSet presAssocID="{3A3D7169-AF44-4A3B-860D-6F4C921F4FF0}" presName="spH" presStyleCnt="0"/>
      <dgm:spPr/>
    </dgm:pt>
    <dgm:pt modelId="{219E8E7D-0F52-428F-BD47-5F280E67FBDE}" type="pres">
      <dgm:prSet presAssocID="{3A3D7169-AF44-4A3B-860D-6F4C921F4FF0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19A3DCE-106B-4667-88E0-A6310DE9C93F}" type="pres">
      <dgm:prSet presAssocID="{E6961D64-9191-48A9-BBF2-D60111A5D755}" presName="spV" presStyleCnt="0"/>
      <dgm:spPr/>
    </dgm:pt>
    <dgm:pt modelId="{0D6FA686-C7FC-43E6-B6CD-D25E20DAF843}" type="pres">
      <dgm:prSet presAssocID="{2CD30411-044A-4024-A4A5-AB3796701FF5}" presName="linNode" presStyleCnt="0"/>
      <dgm:spPr/>
    </dgm:pt>
    <dgm:pt modelId="{92CAF6A6-3D94-4756-AAC2-4A619455E810}" type="pres">
      <dgm:prSet presAssocID="{2CD30411-044A-4024-A4A5-AB3796701FF5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2A59354-E651-42E5-AB43-B355F8553E00}" type="pres">
      <dgm:prSet presAssocID="{2CD30411-044A-4024-A4A5-AB3796701FF5}" presName="bracket" presStyleLbl="parChTrans1D1" presStyleIdx="2" presStyleCnt="3"/>
      <dgm:spPr/>
    </dgm:pt>
    <dgm:pt modelId="{3AD58704-DD50-4C74-9582-D34EBF19ADC1}" type="pres">
      <dgm:prSet presAssocID="{2CD30411-044A-4024-A4A5-AB3796701FF5}" presName="spH" presStyleCnt="0"/>
      <dgm:spPr/>
    </dgm:pt>
    <dgm:pt modelId="{E3F9E4B1-FAB2-4CD2-AABB-919F65C7E09D}" type="pres">
      <dgm:prSet presAssocID="{2CD30411-044A-4024-A4A5-AB3796701FF5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8A48C258-88FF-4435-9F5B-99B18862584F}" type="presOf" srcId="{35CDB9D3-B94D-48C7-AF4C-B38E2034B209}" destId="{219E8E7D-0F52-428F-BD47-5F280E67FBDE}" srcOrd="0" destOrd="0" presId="urn:diagrams.loki3.com/BracketList+Icon"/>
    <dgm:cxn modelId="{8F686826-FDFA-4186-BA74-17DB2AA40539}" srcId="{F90A60EA-2EFF-4630-A94A-CF75D24E2169}" destId="{3A3D7169-AF44-4A3B-860D-6F4C921F4FF0}" srcOrd="1" destOrd="0" parTransId="{01C67DA5-57E9-4ED7-9537-DC1095F07037}" sibTransId="{E6961D64-9191-48A9-BBF2-D60111A5D755}"/>
    <dgm:cxn modelId="{68514C9B-EB3E-4198-A3AC-0BA56D0CD06F}" type="presOf" srcId="{1727EBA3-99E8-4375-984D-BEBAA0BF3095}" destId="{0A925C70-C41C-4B93-8B99-FDF84C4FC910}" srcOrd="0" destOrd="0" presId="urn:diagrams.loki3.com/BracketList+Icon"/>
    <dgm:cxn modelId="{A8FEFB6F-D5C2-449F-A3F9-786BC37183C3}" srcId="{2CD30411-044A-4024-A4A5-AB3796701FF5}" destId="{3949D113-7913-4F71-B7F1-76D9F5707016}" srcOrd="0" destOrd="0" parTransId="{38E3F149-19FA-41D8-8C12-EE26583811DB}" sibTransId="{FAA3FC27-8D28-4C99-9266-97E6F7BE457F}"/>
    <dgm:cxn modelId="{18F21BC2-F714-4FDD-B924-39C391CA1B28}" srcId="{F90A60EA-2EFF-4630-A94A-CF75D24E2169}" destId="{1727EBA3-99E8-4375-984D-BEBAA0BF3095}" srcOrd="0" destOrd="0" parTransId="{510D3819-9B3E-41D2-A9A3-FF249AAF82CA}" sibTransId="{263EB6AD-263B-4FA6-ABB4-210B9C146479}"/>
    <dgm:cxn modelId="{584AA4C1-1001-48B9-9F93-72144F19C92A}" type="presOf" srcId="{F90A60EA-2EFF-4630-A94A-CF75D24E2169}" destId="{BAF17C43-BFE9-48F0-B7CF-85B4FEE01079}" srcOrd="0" destOrd="0" presId="urn:diagrams.loki3.com/BracketList+Icon"/>
    <dgm:cxn modelId="{5C049CBD-F686-4204-A35E-66B4BD3706D5}" type="presOf" srcId="{F3B21E00-CAC9-4060-B83C-1D1DBCCDCE63}" destId="{CCEBC482-178D-4006-A8CE-462500FFB5F7}" srcOrd="0" destOrd="0" presId="urn:diagrams.loki3.com/BracketList+Icon"/>
    <dgm:cxn modelId="{B645B7F1-49D0-4694-BB12-E2424BDBC542}" type="presOf" srcId="{3949D113-7913-4F71-B7F1-76D9F5707016}" destId="{E3F9E4B1-FAB2-4CD2-AABB-919F65C7E09D}" srcOrd="0" destOrd="0" presId="urn:diagrams.loki3.com/BracketList+Icon"/>
    <dgm:cxn modelId="{B2524088-EE28-4DE1-B48F-D7D0FEA85002}" srcId="{1727EBA3-99E8-4375-984D-BEBAA0BF3095}" destId="{F3B21E00-CAC9-4060-B83C-1D1DBCCDCE63}" srcOrd="0" destOrd="0" parTransId="{8D71509C-003F-4F93-814C-B2E21DD113B2}" sibTransId="{69488045-F1E2-4DEF-8CB2-3C886B37687A}"/>
    <dgm:cxn modelId="{E9219279-4386-4120-BFBD-256FE9D8B987}" type="presOf" srcId="{3A3D7169-AF44-4A3B-860D-6F4C921F4FF0}" destId="{38439BAE-3C46-446B-981C-4DCFD33C6CC5}" srcOrd="0" destOrd="0" presId="urn:diagrams.loki3.com/BracketList+Icon"/>
    <dgm:cxn modelId="{75CD7F3F-FDB2-4257-90D0-288EC2582F2F}" srcId="{F90A60EA-2EFF-4630-A94A-CF75D24E2169}" destId="{2CD30411-044A-4024-A4A5-AB3796701FF5}" srcOrd="2" destOrd="0" parTransId="{C8E5863B-EC53-4E90-AD76-F868AF6EBD57}" sibTransId="{2CC2E78B-6F50-4C9B-BB03-6225A1AAD46E}"/>
    <dgm:cxn modelId="{FF92EFD2-928D-4BF5-A3AF-65DA66ADF301}" type="presOf" srcId="{2CD30411-044A-4024-A4A5-AB3796701FF5}" destId="{92CAF6A6-3D94-4756-AAC2-4A619455E810}" srcOrd="0" destOrd="0" presId="urn:diagrams.loki3.com/BracketList+Icon"/>
    <dgm:cxn modelId="{481D8955-4E69-49C2-AE00-69328AC5E617}" srcId="{3A3D7169-AF44-4A3B-860D-6F4C921F4FF0}" destId="{35CDB9D3-B94D-48C7-AF4C-B38E2034B209}" srcOrd="0" destOrd="0" parTransId="{0F8504E8-F5D7-435F-9FA6-496CAD825817}" sibTransId="{97FF444A-8E1D-4758-97A7-A59281037D19}"/>
    <dgm:cxn modelId="{15B29B56-5866-4848-B818-642CA93F6B57}" type="presParOf" srcId="{BAF17C43-BFE9-48F0-B7CF-85B4FEE01079}" destId="{0B5D2341-6C15-4EAE-ABF2-4C9DFEA81731}" srcOrd="0" destOrd="0" presId="urn:diagrams.loki3.com/BracketList+Icon"/>
    <dgm:cxn modelId="{26CAFC57-52BD-4755-840D-EDFBAD73BB98}" type="presParOf" srcId="{0B5D2341-6C15-4EAE-ABF2-4C9DFEA81731}" destId="{0A925C70-C41C-4B93-8B99-FDF84C4FC910}" srcOrd="0" destOrd="0" presId="urn:diagrams.loki3.com/BracketList+Icon"/>
    <dgm:cxn modelId="{DB470606-461B-494A-BBA6-FAE7D194782C}" type="presParOf" srcId="{0B5D2341-6C15-4EAE-ABF2-4C9DFEA81731}" destId="{243C9D0A-32DA-4D37-94A2-713EAC41EAA2}" srcOrd="1" destOrd="0" presId="urn:diagrams.loki3.com/BracketList+Icon"/>
    <dgm:cxn modelId="{DDBCF91E-8ED4-4C40-B4AF-04646B6335E2}" type="presParOf" srcId="{0B5D2341-6C15-4EAE-ABF2-4C9DFEA81731}" destId="{B8C04CFC-CCEA-4F87-A485-B9440F284D71}" srcOrd="2" destOrd="0" presId="urn:diagrams.loki3.com/BracketList+Icon"/>
    <dgm:cxn modelId="{5A2C04E2-2676-4860-8CF2-8D3CE376EB53}" type="presParOf" srcId="{0B5D2341-6C15-4EAE-ABF2-4C9DFEA81731}" destId="{CCEBC482-178D-4006-A8CE-462500FFB5F7}" srcOrd="3" destOrd="0" presId="urn:diagrams.loki3.com/BracketList+Icon"/>
    <dgm:cxn modelId="{6EC66A85-08B6-4A67-9906-F115843DC219}" type="presParOf" srcId="{BAF17C43-BFE9-48F0-B7CF-85B4FEE01079}" destId="{CE1B25A7-3B01-4A23-B4FF-80D28E69EFE3}" srcOrd="1" destOrd="0" presId="urn:diagrams.loki3.com/BracketList+Icon"/>
    <dgm:cxn modelId="{53EB5EEE-BCF5-4CA2-8E30-74AB17184D90}" type="presParOf" srcId="{BAF17C43-BFE9-48F0-B7CF-85B4FEE01079}" destId="{498DF215-717F-44AA-B13A-130BF2D49CD5}" srcOrd="2" destOrd="0" presId="urn:diagrams.loki3.com/BracketList+Icon"/>
    <dgm:cxn modelId="{E6471177-66A2-424A-8B33-D109B632CF58}" type="presParOf" srcId="{498DF215-717F-44AA-B13A-130BF2D49CD5}" destId="{38439BAE-3C46-446B-981C-4DCFD33C6CC5}" srcOrd="0" destOrd="0" presId="urn:diagrams.loki3.com/BracketList+Icon"/>
    <dgm:cxn modelId="{9105114D-F8B7-47AB-9581-C9541D0AC85B}" type="presParOf" srcId="{498DF215-717F-44AA-B13A-130BF2D49CD5}" destId="{03170E2F-B47F-44F9-8F15-FE12DC1A89F3}" srcOrd="1" destOrd="0" presId="urn:diagrams.loki3.com/BracketList+Icon"/>
    <dgm:cxn modelId="{DE3B8C02-4AAB-4611-A6AE-13A0A0242BBF}" type="presParOf" srcId="{498DF215-717F-44AA-B13A-130BF2D49CD5}" destId="{BC5848A5-526B-4BE0-8181-8C65610A3ADD}" srcOrd="2" destOrd="0" presId="urn:diagrams.loki3.com/BracketList+Icon"/>
    <dgm:cxn modelId="{F1E84632-8D7C-4981-9923-4EE337407C68}" type="presParOf" srcId="{498DF215-717F-44AA-B13A-130BF2D49CD5}" destId="{219E8E7D-0F52-428F-BD47-5F280E67FBDE}" srcOrd="3" destOrd="0" presId="urn:diagrams.loki3.com/BracketList+Icon"/>
    <dgm:cxn modelId="{C550E433-7BF6-4D15-B862-B909F39C4723}" type="presParOf" srcId="{BAF17C43-BFE9-48F0-B7CF-85B4FEE01079}" destId="{419A3DCE-106B-4667-88E0-A6310DE9C93F}" srcOrd="3" destOrd="0" presId="urn:diagrams.loki3.com/BracketList+Icon"/>
    <dgm:cxn modelId="{AC45EEB9-7ECA-4057-9C56-B244EFE4EADC}" type="presParOf" srcId="{BAF17C43-BFE9-48F0-B7CF-85B4FEE01079}" destId="{0D6FA686-C7FC-43E6-B6CD-D25E20DAF843}" srcOrd="4" destOrd="0" presId="urn:diagrams.loki3.com/BracketList+Icon"/>
    <dgm:cxn modelId="{212F8010-5DB1-4285-82B6-478DFD4B9846}" type="presParOf" srcId="{0D6FA686-C7FC-43E6-B6CD-D25E20DAF843}" destId="{92CAF6A6-3D94-4756-AAC2-4A619455E810}" srcOrd="0" destOrd="0" presId="urn:diagrams.loki3.com/BracketList+Icon"/>
    <dgm:cxn modelId="{C1EBC80A-38EE-4D8A-BE54-BB86AAD1F694}" type="presParOf" srcId="{0D6FA686-C7FC-43E6-B6CD-D25E20DAF843}" destId="{E2A59354-E651-42E5-AB43-B355F8553E00}" srcOrd="1" destOrd="0" presId="urn:diagrams.loki3.com/BracketList+Icon"/>
    <dgm:cxn modelId="{8C81D7B7-2F93-4191-A8E1-CDDA0E9CA598}" type="presParOf" srcId="{0D6FA686-C7FC-43E6-B6CD-D25E20DAF843}" destId="{3AD58704-DD50-4C74-9582-D34EBF19ADC1}" srcOrd="2" destOrd="0" presId="urn:diagrams.loki3.com/BracketList+Icon"/>
    <dgm:cxn modelId="{E4529CB5-C2AE-4C4D-B48E-9FF1AEB5C3A2}" type="presParOf" srcId="{0D6FA686-C7FC-43E6-B6CD-D25E20DAF843}" destId="{E3F9E4B1-FAB2-4CD2-AABB-919F65C7E09D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94FAE-2AB5-47E9-96B4-2043D97FBBF8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VŽDY</a:t>
          </a:r>
          <a:endParaRPr lang="sk-SK" sz="4000" kern="1200" dirty="0"/>
        </a:p>
      </dsp:txBody>
      <dsp:txXfrm>
        <a:off x="1748064" y="2975"/>
        <a:ext cx="3342605" cy="2005563"/>
      </dsp:txXfrm>
    </dsp:sp>
    <dsp:sp modelId="{4FC54C57-F492-4EB1-BDEF-47111AFED6C1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Podľa opisného formulára</a:t>
          </a:r>
          <a:endParaRPr lang="sk-SK" sz="4000" kern="1200" dirty="0"/>
        </a:p>
      </dsp:txBody>
      <dsp:txXfrm>
        <a:off x="5424930" y="2975"/>
        <a:ext cx="3342605" cy="2005563"/>
      </dsp:txXfrm>
    </dsp:sp>
    <dsp:sp modelId="{2929252D-72CC-47F5-AA1A-A6EB47DBD3A7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Poverenou osobou</a:t>
          </a:r>
          <a:endParaRPr lang="sk-SK" sz="4000" kern="1200" dirty="0"/>
        </a:p>
      </dsp:txBody>
      <dsp:txXfrm>
        <a:off x="1748064" y="2342799"/>
        <a:ext cx="3342605" cy="2005563"/>
      </dsp:txXfrm>
    </dsp:sp>
    <dsp:sp modelId="{592E6C58-404F-4A8C-88D8-D4DC62388DD1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4000" kern="1200" dirty="0" smtClean="0"/>
            <a:t>Referencia</a:t>
          </a:r>
          <a:endParaRPr lang="sk-SK" sz="4000" kern="1200" dirty="0"/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25C70-C41C-4B93-8B99-FDF84C4FC910}">
      <dsp:nvSpPr>
        <dsp:cNvPr id="0" name=""/>
        <dsp:cNvSpPr/>
      </dsp:nvSpPr>
      <dsp:spPr>
        <a:xfrm>
          <a:off x="0" y="96563"/>
          <a:ext cx="2628900" cy="100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000" kern="1200" dirty="0" smtClean="0"/>
            <a:t>Pred vyhlásením</a:t>
          </a:r>
          <a:endParaRPr lang="sk-SK" sz="3000" kern="1200" dirty="0"/>
        </a:p>
      </dsp:txBody>
      <dsp:txXfrm>
        <a:off x="0" y="96563"/>
        <a:ext cx="2628900" cy="1002375"/>
      </dsp:txXfrm>
    </dsp:sp>
    <dsp:sp modelId="{243C9D0A-32DA-4D37-94A2-713EAC41EAA2}">
      <dsp:nvSpPr>
        <dsp:cNvPr id="0" name=""/>
        <dsp:cNvSpPr/>
      </dsp:nvSpPr>
      <dsp:spPr>
        <a:xfrm>
          <a:off x="2628899" y="49577"/>
          <a:ext cx="525780" cy="109634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EBC482-178D-4006-A8CE-462500FFB5F7}">
      <dsp:nvSpPr>
        <dsp:cNvPr id="0" name=""/>
        <dsp:cNvSpPr/>
      </dsp:nvSpPr>
      <dsp:spPr>
        <a:xfrm>
          <a:off x="3364991" y="49577"/>
          <a:ext cx="7150608" cy="10963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000" kern="1200" dirty="0" smtClean="0">
              <a:solidFill>
                <a:srgbClr val="FFFF00"/>
              </a:solidFill>
            </a:rPr>
            <a:t>V rámci prieskumu trhu</a:t>
          </a:r>
          <a:r>
            <a:rPr lang="sk-SK" sz="3000" kern="1200" dirty="0" smtClean="0"/>
            <a:t> (overenie PHZ, bežnej dostupnosti)</a:t>
          </a:r>
          <a:endParaRPr lang="sk-SK" sz="3000" kern="1200" dirty="0"/>
        </a:p>
      </dsp:txBody>
      <dsp:txXfrm>
        <a:off x="3364991" y="49577"/>
        <a:ext cx="7150608" cy="1096347"/>
      </dsp:txXfrm>
    </dsp:sp>
    <dsp:sp modelId="{38439BAE-3C46-446B-981C-4DCFD33C6CC5}">
      <dsp:nvSpPr>
        <dsp:cNvPr id="0" name=""/>
        <dsp:cNvSpPr/>
      </dsp:nvSpPr>
      <dsp:spPr>
        <a:xfrm>
          <a:off x="0" y="1393143"/>
          <a:ext cx="2628900" cy="59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000" kern="1200" dirty="0" smtClean="0"/>
            <a:t>Po vyhlásení</a:t>
          </a:r>
          <a:endParaRPr lang="sk-SK" sz="3000" kern="1200" dirty="0"/>
        </a:p>
      </dsp:txBody>
      <dsp:txXfrm>
        <a:off x="0" y="1393143"/>
        <a:ext cx="2628900" cy="594000"/>
      </dsp:txXfrm>
    </dsp:sp>
    <dsp:sp modelId="{03170E2F-B47F-44F9-8F15-FE12DC1A89F3}">
      <dsp:nvSpPr>
        <dsp:cNvPr id="0" name=""/>
        <dsp:cNvSpPr/>
      </dsp:nvSpPr>
      <dsp:spPr>
        <a:xfrm>
          <a:off x="2628899" y="1253924"/>
          <a:ext cx="525780" cy="872437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E8E7D-0F52-428F-BD47-5F280E67FBDE}">
      <dsp:nvSpPr>
        <dsp:cNvPr id="0" name=""/>
        <dsp:cNvSpPr/>
      </dsp:nvSpPr>
      <dsp:spPr>
        <a:xfrm>
          <a:off x="3364991" y="1253924"/>
          <a:ext cx="7150608" cy="8724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4000" b="1" kern="1200" cap="small" baseline="0" dirty="0" smtClean="0">
              <a:solidFill>
                <a:srgbClr val="FFFF00"/>
              </a:solidFill>
            </a:rPr>
            <a:t>Nie je!</a:t>
          </a:r>
          <a:endParaRPr lang="sk-SK" sz="3100" b="1" kern="1200" dirty="0">
            <a:solidFill>
              <a:srgbClr val="FFFF00"/>
            </a:solidFill>
          </a:endParaRPr>
        </a:p>
      </dsp:txBody>
      <dsp:txXfrm>
        <a:off x="3364991" y="1253924"/>
        <a:ext cx="7150608" cy="872437"/>
      </dsp:txXfrm>
    </dsp:sp>
    <dsp:sp modelId="{92CAF6A6-3D94-4756-AAC2-4A619455E810}">
      <dsp:nvSpPr>
        <dsp:cNvPr id="0" name=""/>
        <dsp:cNvSpPr/>
      </dsp:nvSpPr>
      <dsp:spPr>
        <a:xfrm>
          <a:off x="0" y="2766874"/>
          <a:ext cx="2626332" cy="100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000" kern="1200" dirty="0" smtClean="0"/>
            <a:t>Po uzatvorení zmluvy</a:t>
          </a:r>
          <a:endParaRPr lang="sk-SK" sz="3000" kern="1200" dirty="0"/>
        </a:p>
      </dsp:txBody>
      <dsp:txXfrm>
        <a:off x="0" y="2766874"/>
        <a:ext cx="2626332" cy="1002375"/>
      </dsp:txXfrm>
    </dsp:sp>
    <dsp:sp modelId="{E2A59354-E651-42E5-AB43-B355F8553E00}">
      <dsp:nvSpPr>
        <dsp:cNvPr id="0" name=""/>
        <dsp:cNvSpPr/>
      </dsp:nvSpPr>
      <dsp:spPr>
        <a:xfrm>
          <a:off x="2626332" y="2234362"/>
          <a:ext cx="525266" cy="206739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9E4B1-FAB2-4CD2-AABB-919F65C7E09D}">
      <dsp:nvSpPr>
        <dsp:cNvPr id="0" name=""/>
        <dsp:cNvSpPr/>
      </dsp:nvSpPr>
      <dsp:spPr>
        <a:xfrm>
          <a:off x="3361705" y="2234362"/>
          <a:ext cx="7143624" cy="20673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000" kern="1200" dirty="0" smtClean="0"/>
            <a:t>Podľa záujmu dodávateľa.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000" kern="1200" dirty="0" smtClean="0"/>
            <a:t>Oznámenie o poverenej osobe, upresnenie času dodania plnenia apod.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3000" b="1" kern="1200" dirty="0" smtClean="0">
              <a:solidFill>
                <a:srgbClr val="FFFF00"/>
              </a:solidFill>
            </a:rPr>
            <a:t>Nesmie dochádzať k úprave podmienok!</a:t>
          </a:r>
          <a:endParaRPr lang="sk-SK" sz="3000" b="1" kern="1200" dirty="0">
            <a:solidFill>
              <a:srgbClr val="FFFF00"/>
            </a:solidFill>
          </a:endParaRPr>
        </a:p>
      </dsp:txBody>
      <dsp:txXfrm>
        <a:off x="3361705" y="2234362"/>
        <a:ext cx="7143624" cy="2067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#1">
  <dgm:title val="Proces zvýraznenia výložky"/>
  <dgm:desc val="Slúži na znázornenie postupných krokov v rámci úlohy, procesu alebo toku činností, alebo na zdôraznenie pohybu alebo smerovania. Najvhodnejšie pre text úrovne 1 aj úrovne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Zoznam so zvislou zátvorkou"/>
  <dgm:desc val="Slúži na znázornenie zoskupených blokov informácií. Vhodné na použitie s veľkým množstvom textu úrovne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09FF4-69CA-4256-BBE2-BBB66EBC8D14}" type="datetimeFigureOut">
              <a:rPr lang="sk-SK" smtClean="0"/>
              <a:t>27. 8. 2015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02B4-0EB3-4916-AF59-ABA690C7B2F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86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4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0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56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1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0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7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2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25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0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BlokTextu 6"/>
          <p:cNvSpPr txBox="1"/>
          <p:nvPr userDrawn="1"/>
        </p:nvSpPr>
        <p:spPr>
          <a:xfrm>
            <a:off x="770715" y="6183038"/>
            <a:ext cx="2442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www.apuen.sk</a:t>
            </a:r>
          </a:p>
          <a:p>
            <a:r>
              <a:rPr lang="sk-SK" b="1" i="1" dirty="0" smtClean="0">
                <a:solidFill>
                  <a:schemeClr val="accent6">
                    <a:lumMod val="75000"/>
                  </a:schemeClr>
                </a:solidFill>
              </a:rPr>
              <a:t>www.zovo.sk</a:t>
            </a:r>
            <a:endParaRPr lang="sk-SK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95" y="120795"/>
            <a:ext cx="1943997" cy="60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5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Ako špecifikovať predmet zákazky na trhovisku?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9061" y="5086472"/>
            <a:ext cx="8915399" cy="1404479"/>
          </a:xfrm>
        </p:spPr>
        <p:txBody>
          <a:bodyPr>
            <a:normAutofit/>
          </a:bodyPr>
          <a:lstStyle/>
          <a:p>
            <a:pPr algn="r"/>
            <a:endParaRPr lang="sk-SK" sz="3200" dirty="0"/>
          </a:p>
          <a:p>
            <a:pPr algn="r"/>
            <a:r>
              <a:rPr lang="sk-SK" sz="3200" dirty="0" smtClean="0"/>
              <a:t>Marcela </a:t>
            </a:r>
            <a:r>
              <a:rPr lang="sk-SK" sz="3200" dirty="0" err="1" smtClean="0"/>
              <a:t>Návesňáková</a:t>
            </a:r>
            <a:endParaRPr lang="sk-SK" sz="3200" dirty="0" smtClean="0"/>
          </a:p>
        </p:txBody>
      </p:sp>
    </p:spTree>
    <p:extLst>
      <p:ext uri="{BB962C8B-B14F-4D97-AF65-F5344CB8AC3E}">
        <p14:creationId xmlns:p14="http://schemas.microsoft.com/office/powerpoint/2010/main" val="385008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Kontrola zmluvného plnenia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3291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94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Komunikácia na trhovisku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2936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7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B050"/>
                </a:solidFill>
              </a:rPr>
              <a:t>Ďakujeme za pozornosť.</a:t>
            </a:r>
            <a:br>
              <a:rPr lang="sk-SK" dirty="0">
                <a:solidFill>
                  <a:srgbClr val="00B050"/>
                </a:solidFill>
              </a:rPr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</p:txBody>
      </p:sp>
      <p:pic>
        <p:nvPicPr>
          <p:cNvPr id="4" name="Obrázo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76" y="3048000"/>
            <a:ext cx="2182210" cy="1623378"/>
          </a:xfrm>
          <a:prstGeom prst="rect">
            <a:avLst/>
          </a:prstGeom>
        </p:spPr>
      </p:pic>
      <p:pic>
        <p:nvPicPr>
          <p:cNvPr id="5" name="Obrázok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6086" y="3328086"/>
            <a:ext cx="3995352" cy="145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Špecifikácia v opisnom formulári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6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Poverenie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3400" b="1" cap="small" dirty="0" smtClean="0">
                <a:solidFill>
                  <a:srgbClr val="00B050"/>
                </a:solidFill>
              </a:rPr>
              <a:t>Poverenie = Neobmedzené Splnomocnenie na nakupovanie</a:t>
            </a:r>
          </a:p>
          <a:p>
            <a:endParaRPr lang="sk-SK" dirty="0" smtClean="0"/>
          </a:p>
          <a:p>
            <a:r>
              <a:rPr lang="sk-SK" dirty="0" smtClean="0"/>
              <a:t>Poverujete prostredníctvom emailu</a:t>
            </a:r>
          </a:p>
          <a:p>
            <a:endParaRPr lang="sk-SK" dirty="0" smtClean="0"/>
          </a:p>
          <a:p>
            <a:r>
              <a:rPr lang="sk-SK" dirty="0" smtClean="0"/>
              <a:t>Odporúčame: Vytvoriť internú smernicu </a:t>
            </a:r>
            <a:r>
              <a:rPr lang="sk-SK" b="1" cap="all" dirty="0" smtClean="0">
                <a:solidFill>
                  <a:srgbClr val="00B050"/>
                </a:solidFill>
              </a:rPr>
              <a:t>Kto</a:t>
            </a:r>
            <a:r>
              <a:rPr lang="sk-SK" cap="all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(štatutár) </a:t>
            </a:r>
            <a:r>
              <a:rPr lang="sk-SK" b="1" cap="all" dirty="0" smtClean="0">
                <a:solidFill>
                  <a:srgbClr val="00B050"/>
                </a:solidFill>
              </a:rPr>
              <a:t>koho</a:t>
            </a:r>
            <a:r>
              <a:rPr lang="sk-SK" cap="all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(zamestnancov oddelenia nákupu) </a:t>
            </a:r>
            <a:r>
              <a:rPr lang="sk-SK" b="1" cap="all" dirty="0" smtClean="0">
                <a:solidFill>
                  <a:srgbClr val="00B050"/>
                </a:solidFill>
              </a:rPr>
              <a:t>ako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(Písomným poverením a poverením prostredníctvo trhoviska)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môže poveriť a zbaviť poverenia.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848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Nakupovanie na trhovisku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96" y="4185229"/>
            <a:ext cx="5017873" cy="1442839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001" y="4213805"/>
            <a:ext cx="4764719" cy="1414263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65161" y="2359095"/>
            <a:ext cx="39161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solidFill>
                  <a:schemeClr val="accent1">
                    <a:lumMod val="75000"/>
                  </a:schemeClr>
                </a:solidFill>
              </a:rPr>
              <a:t>§ 96</a:t>
            </a:r>
          </a:p>
          <a:p>
            <a:pPr algn="ctr"/>
            <a:r>
              <a:rPr lang="sk-SK" sz="5400" dirty="0" smtClean="0">
                <a:solidFill>
                  <a:schemeClr val="accent1">
                    <a:lumMod val="75000"/>
                  </a:schemeClr>
                </a:solidFill>
              </a:rPr>
              <a:t>Proces A</a:t>
            </a:r>
            <a:endParaRPr lang="sk-SK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718568" y="2324541"/>
            <a:ext cx="3931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5400" dirty="0" smtClean="0">
                <a:solidFill>
                  <a:srgbClr val="00B050"/>
                </a:solidFill>
              </a:rPr>
              <a:t>§ 97</a:t>
            </a:r>
          </a:p>
          <a:p>
            <a:pPr algn="ctr"/>
            <a:r>
              <a:rPr lang="sk-SK" sz="5400" dirty="0" smtClean="0">
                <a:solidFill>
                  <a:srgbClr val="00B050"/>
                </a:solidFill>
              </a:rPr>
              <a:t>Proces B</a:t>
            </a:r>
            <a:endParaRPr lang="sk-SK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Špecifikácia v opisnom formulári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sz="4000" cap="small" dirty="0" smtClean="0">
                <a:solidFill>
                  <a:srgbClr val="00B050"/>
                </a:solidFill>
              </a:rPr>
              <a:t>Najdôležitejšia časť nákupu</a:t>
            </a:r>
          </a:p>
          <a:p>
            <a:pPr algn="just"/>
            <a:endParaRPr lang="sk-SK" sz="4000" cap="small" dirty="0" smtClean="0">
              <a:solidFill>
                <a:srgbClr val="00B050"/>
              </a:solidFill>
            </a:endParaRPr>
          </a:p>
          <a:p>
            <a:pPr algn="just"/>
            <a:r>
              <a:rPr lang="sk-SK" sz="4000" cap="small" dirty="0" smtClean="0">
                <a:solidFill>
                  <a:srgbClr val="00B050"/>
                </a:solidFill>
              </a:rPr>
              <a:t>VO je zodpovedný za špecifikáciu v súlade s § 34 a princípmi</a:t>
            </a:r>
          </a:p>
          <a:p>
            <a:pPr algn="just"/>
            <a:endParaRPr lang="sk-SK" sz="4000" cap="small" dirty="0" smtClean="0">
              <a:solidFill>
                <a:srgbClr val="00B050"/>
              </a:solidFill>
            </a:endParaRPr>
          </a:p>
          <a:p>
            <a:pPr algn="just"/>
            <a:r>
              <a:rPr lang="sk-SK" sz="4000" cap="small" dirty="0" smtClean="0">
                <a:solidFill>
                  <a:srgbClr val="00B050"/>
                </a:solidFill>
              </a:rPr>
              <a:t>ZMLUVA a OPET sa odkazujú na špecifikáciu v Opisnom formulári</a:t>
            </a:r>
          </a:p>
          <a:p>
            <a:pPr algn="just"/>
            <a:endParaRPr lang="sk-SK" sz="4000" cap="small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Špecifikácia v opisnom formulári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sz="3200" dirty="0"/>
              <a:t>Ekvivalenty – OPET umožňuje dodávateľom predložiť ekvivalentné výrobky – </a:t>
            </a:r>
            <a:r>
              <a:rPr lang="sk-SK" sz="3200" b="1" dirty="0"/>
              <a:t>nakúpenie ekvivalentu zistíte až pri preberaní!</a:t>
            </a:r>
          </a:p>
          <a:p>
            <a:pPr lvl="0" algn="just"/>
            <a:r>
              <a:rPr lang="sk-SK" sz="3200" dirty="0">
                <a:solidFill>
                  <a:prstClr val="black"/>
                </a:solidFill>
              </a:rPr>
              <a:t>Balenie, požiadavky na dopravu, recyklácia starých tovarov apod.</a:t>
            </a:r>
          </a:p>
          <a:p>
            <a:pPr algn="just"/>
            <a:endParaRPr lang="sk-SK" sz="3200" dirty="0" smtClean="0"/>
          </a:p>
          <a:p>
            <a:pPr algn="just"/>
            <a:r>
              <a:rPr lang="sk-SK" sz="3200" dirty="0" smtClean="0"/>
              <a:t>Požiadavky na servis, záruky musia byť v špecifikácií</a:t>
            </a:r>
          </a:p>
          <a:p>
            <a:pPr algn="just"/>
            <a:endParaRPr lang="sk-SK" sz="3200" dirty="0"/>
          </a:p>
          <a:p>
            <a:pPr algn="just"/>
            <a:r>
              <a:rPr lang="sk-SK" sz="3200" dirty="0" smtClean="0"/>
              <a:t>Podmienky záruky, platenia, splatnosti faktúr ak sa líšia od OPET </a:t>
            </a:r>
            <a:r>
              <a:rPr lang="sk-SK" sz="3200" cap="small" dirty="0" smtClean="0">
                <a:solidFill>
                  <a:srgbClr val="00B050"/>
                </a:solidFill>
              </a:rPr>
              <a:t>musia byť vopred dané</a:t>
            </a:r>
            <a:r>
              <a:rPr lang="sk-SK" sz="3200" dirty="0" smtClean="0">
                <a:solidFill>
                  <a:srgbClr val="00B050"/>
                </a:solidFill>
              </a:rPr>
              <a:t> </a:t>
            </a:r>
            <a:r>
              <a:rPr lang="sk-SK" sz="3200" dirty="0" smtClean="0"/>
              <a:t>v špecifikácií!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25129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Špecifikácia v opisnom formulári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Certifikáty a požadované potvrdenie k tovarom, službám a prácam musia byť súčasťou špecifikácie v opisnom formulári</a:t>
            </a:r>
          </a:p>
          <a:p>
            <a:r>
              <a:rPr lang="sk-SK" sz="3200" dirty="0" smtClean="0"/>
              <a:t>Požiadavky podľa § 27 a § 28 vypadli – </a:t>
            </a:r>
            <a:r>
              <a:rPr lang="sk-SK" sz="3200" b="1" dirty="0" smtClean="0"/>
              <a:t>dôraznejšia</a:t>
            </a:r>
            <a:r>
              <a:rPr lang="sk-SK" sz="3200" dirty="0" smtClean="0"/>
              <a:t> špecifikácia!</a:t>
            </a:r>
          </a:p>
          <a:p>
            <a:r>
              <a:rPr lang="sk-SK" sz="3200" b="1" dirty="0" smtClean="0"/>
              <a:t>V zmluve nie je uvedený konkrétny výrok, ale jeho opis!</a:t>
            </a:r>
          </a:p>
          <a:p>
            <a:endParaRPr lang="sk-SK" sz="3200" dirty="0" smtClean="0"/>
          </a:p>
          <a:p>
            <a:r>
              <a:rPr lang="sk-SK" sz="3200" dirty="0" smtClean="0">
                <a:solidFill>
                  <a:srgbClr val="00B050"/>
                </a:solidFill>
              </a:rPr>
              <a:t>Kontrola pri preberaní tovaru – odporúčame vnútorný dokument preberania tovaru, potvrdenia služieb a kontroly prác! </a:t>
            </a:r>
            <a:endParaRPr lang="sk-SK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9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Osobitné požiadavky na predmet zákazky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 smtClean="0"/>
              <a:t>Musia byť v súlade s princípmi verejného obstarávania, rozhodnutiami úradu a judikatúrou SD EÚ!</a:t>
            </a:r>
          </a:p>
          <a:p>
            <a:endParaRPr lang="sk-SK" dirty="0" smtClean="0"/>
          </a:p>
          <a:p>
            <a:r>
              <a:rPr lang="sk-SK" dirty="0" smtClean="0"/>
              <a:t>Musia byť v súlade s </a:t>
            </a:r>
            <a:r>
              <a:rPr lang="sk-SK" dirty="0" err="1" smtClean="0"/>
              <a:t>OPETom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r>
              <a:rPr lang="sk-SK" dirty="0" smtClean="0"/>
              <a:t>§ 91 ods. 2 – výsledkom nemôže byť rámcová dohoda alebo koncesia</a:t>
            </a:r>
          </a:p>
          <a:p>
            <a:endParaRPr lang="sk-SK" dirty="0" smtClean="0"/>
          </a:p>
          <a:p>
            <a:r>
              <a:rPr lang="sk-SK" dirty="0" smtClean="0"/>
              <a:t>Možné postupné plnenie podľa potrieb, avšak záväzný odber celého množstva!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932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Povinnosti objednávateľa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Prevziať a zaplatiť</a:t>
            </a:r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OPET čl. VI Všeobecné povinnosti</a:t>
            </a:r>
          </a:p>
          <a:p>
            <a:r>
              <a:rPr lang="sk-SK" dirty="0" smtClean="0"/>
              <a:t>OPET čl. </a:t>
            </a:r>
            <a:r>
              <a:rPr lang="sk-SK" dirty="0" err="1" smtClean="0"/>
              <a:t>Vl</a:t>
            </a:r>
            <a:r>
              <a:rPr lang="sk-SK" dirty="0" smtClean="0"/>
              <a:t>. XII – povinnosť PREZRIEŤ a SKONTROLOVAŤ PLNENIE</a:t>
            </a:r>
          </a:p>
          <a:p>
            <a:endParaRPr lang="sk-SK" dirty="0" smtClean="0"/>
          </a:p>
          <a:p>
            <a:r>
              <a:rPr lang="sk-SK" dirty="0" smtClean="0"/>
              <a:t>Zabezpečiť dodržanie zákona počas celého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247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363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Motív Office</vt:lpstr>
      <vt:lpstr>Ako špecifikovať predmet zákazky na trhovisku?</vt:lpstr>
      <vt:lpstr>Špecifikácia v opisnom formulári</vt:lpstr>
      <vt:lpstr>Poverenie</vt:lpstr>
      <vt:lpstr>Nakupovanie na trhovisku</vt:lpstr>
      <vt:lpstr>Špecifikácia v opisnom formulári</vt:lpstr>
      <vt:lpstr>Špecifikácia v opisnom formulári</vt:lpstr>
      <vt:lpstr>Špecifikácia v opisnom formulári</vt:lpstr>
      <vt:lpstr>Osobitné požiadavky na predmet zákazky</vt:lpstr>
      <vt:lpstr>Povinnosti objednávateľa</vt:lpstr>
      <vt:lpstr>Kontrola zmluvného plnenia</vt:lpstr>
      <vt:lpstr>Komunikácia na trhovisku</vt:lpstr>
      <vt:lpstr>Ďakujeme za pozornosť.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Marcela</dc:creator>
  <cp:lastModifiedBy>KH</cp:lastModifiedBy>
  <cp:revision>264</cp:revision>
  <cp:lastPrinted>2014-12-15T15:23:46Z</cp:lastPrinted>
  <dcterms:created xsi:type="dcterms:W3CDTF">2014-06-06T09:15:27Z</dcterms:created>
  <dcterms:modified xsi:type="dcterms:W3CDTF">2015-08-27T13:53:06Z</dcterms:modified>
</cp:coreProperties>
</file>